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67" r:id="rId3"/>
    <p:sldId id="268" r:id="rId4"/>
    <p:sldId id="269" r:id="rId5"/>
    <p:sldId id="270" r:id="rId6"/>
    <p:sldId id="258" r:id="rId7"/>
    <p:sldId id="271" r:id="rId8"/>
    <p:sldId id="314" r:id="rId9"/>
    <p:sldId id="272" r:id="rId10"/>
    <p:sldId id="295" r:id="rId11"/>
    <p:sldId id="297" r:id="rId12"/>
    <p:sldId id="280" r:id="rId13"/>
    <p:sldId id="286" r:id="rId14"/>
    <p:sldId id="283" r:id="rId15"/>
    <p:sldId id="285" r:id="rId16"/>
    <p:sldId id="273" r:id="rId17"/>
    <p:sldId id="282" r:id="rId18"/>
    <p:sldId id="292" r:id="rId19"/>
    <p:sldId id="278" r:id="rId20"/>
    <p:sldId id="291" r:id="rId21"/>
    <p:sldId id="304" r:id="rId22"/>
    <p:sldId id="274" r:id="rId23"/>
    <p:sldId id="275" r:id="rId24"/>
    <p:sldId id="305" r:id="rId25"/>
    <p:sldId id="260" r:id="rId26"/>
    <p:sldId id="307" r:id="rId27"/>
    <p:sldId id="317" r:id="rId28"/>
    <p:sldId id="318" r:id="rId29"/>
    <p:sldId id="300" r:id="rId30"/>
    <p:sldId id="301" r:id="rId31"/>
    <p:sldId id="302" r:id="rId32"/>
    <p:sldId id="276" r:id="rId33"/>
    <p:sldId id="277" r:id="rId34"/>
    <p:sldId id="315" r:id="rId35"/>
    <p:sldId id="288" r:id="rId36"/>
    <p:sldId id="279" r:id="rId37"/>
    <p:sldId id="289" r:id="rId38"/>
    <p:sldId id="287" r:id="rId39"/>
    <p:sldId id="290" r:id="rId40"/>
    <p:sldId id="262" r:id="rId41"/>
    <p:sldId id="293" r:id="rId42"/>
    <p:sldId id="294" r:id="rId43"/>
    <p:sldId id="296" r:id="rId44"/>
    <p:sldId id="266" r:id="rId45"/>
    <p:sldId id="265" r:id="rId46"/>
    <p:sldId id="306" r:id="rId47"/>
    <p:sldId id="312" r:id="rId48"/>
    <p:sldId id="311" r:id="rId49"/>
    <p:sldId id="313" r:id="rId50"/>
    <p:sldId id="30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04F2"/>
    <a:srgbClr val="EB6E19"/>
    <a:srgbClr val="153553"/>
    <a:srgbClr val="2A69A2"/>
    <a:srgbClr val="317CC1"/>
    <a:srgbClr val="235889"/>
    <a:srgbClr val="582C00"/>
    <a:srgbClr val="663300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89082" autoAdjust="0"/>
  </p:normalViewPr>
  <p:slideViewPr>
    <p:cSldViewPr snapToGrid="0">
      <p:cViewPr>
        <p:scale>
          <a:sx n="70" d="100"/>
          <a:sy n="70" d="100"/>
        </p:scale>
        <p:origin x="6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atrick\Carolinacon\comms-1year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atrick\Carolinacon\outpu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SIP User-Agents</a:t>
            </a:r>
          </a:p>
        </c:rich>
      </c:tx>
      <c:layout>
        <c:manualLayout>
          <c:xMode val="edge"/>
          <c:yMode val="edge"/>
          <c:x val="0.60955193959292742"/>
          <c:y val="3.29531051964512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'comms-1year'!$J$2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</c:dPt>
          <c:dLbls>
            <c:dLbl>
              <c:idx val="2"/>
              <c:layout>
                <c:manualLayout>
                  <c:x val="-2.2930097052261598E-2"/>
                  <c:y val="-9.6011097472131577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4.6509346534502173E-3"/>
                  <c:y val="-2.443040627526121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9237617191331992E-2"/>
                  <c:y val="-2.189555202938035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'comms-1year'!$I$3:$I$16</c:f>
              <c:strCache>
                <c:ptCount val="5"/>
                <c:pt idx="0">
                  <c:v>friendly-scanner</c:v>
                </c:pt>
                <c:pt idx="1">
                  <c:v>VaxSIPUserAgent/3.1</c:v>
                </c:pt>
                <c:pt idx="2">
                  <c:v>blanks</c:v>
                </c:pt>
                <c:pt idx="3">
                  <c:v>sipcli/v1.8</c:v>
                </c:pt>
                <c:pt idx="4">
                  <c:v>eyeBeam release 3006o stamp 17551</c:v>
                </c:pt>
              </c:strCache>
              <c:extLst/>
            </c:strRef>
          </c:cat>
          <c:val>
            <c:numRef>
              <c:f>'comms-1year'!$J$3:$J$16</c:f>
              <c:numCache>
                <c:formatCode>0.00%</c:formatCode>
                <c:ptCount val="5"/>
                <c:pt idx="0">
                  <c:v>0.75190000000000001</c:v>
                </c:pt>
                <c:pt idx="1">
                  <c:v>0.1968</c:v>
                </c:pt>
                <c:pt idx="2">
                  <c:v>2.4299999999999999E-2</c:v>
                </c:pt>
                <c:pt idx="3">
                  <c:v>1.26E-2</c:v>
                </c:pt>
                <c:pt idx="4">
                  <c:v>6.7999999999999996E-3</c:v>
                </c:pt>
              </c:numCache>
              <c:extLst/>
            </c:numRef>
          </c:val>
          <c:extLst/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-2.3346299925503244E-2"/>
                  <c:y val="-1.6006400543663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1.5564199950335495E-2"/>
                  <c:y val="-3.20128010873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7.7820999751677476E-3"/>
                  <c:y val="-5.122048173972181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"/>
                  <c:y val="-3.52140811960587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3.3073924894462932E-2"/>
                  <c:y val="-3.5214081196058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6.0311274807550046E-2"/>
                  <c:y val="-3.201280108732613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output!$F$2:$F$11</c:f>
              <c:strCache>
                <c:ptCount val="10"/>
                <c:pt idx="0">
                  <c:v>US</c:v>
                </c:pt>
                <c:pt idx="1">
                  <c:v>PS</c:v>
                </c:pt>
                <c:pt idx="2">
                  <c:v>DE</c:v>
                </c:pt>
                <c:pt idx="3">
                  <c:v>FR</c:v>
                </c:pt>
                <c:pt idx="4">
                  <c:v>EG</c:v>
                </c:pt>
                <c:pt idx="5">
                  <c:v>NL</c:v>
                </c:pt>
                <c:pt idx="6">
                  <c:v>IL</c:v>
                </c:pt>
                <c:pt idx="7">
                  <c:v>GB</c:v>
                </c:pt>
                <c:pt idx="8">
                  <c:v>CN</c:v>
                </c:pt>
                <c:pt idx="9">
                  <c:v>CA</c:v>
                </c:pt>
              </c:strCache>
            </c:strRef>
          </c:cat>
          <c:val>
            <c:numRef>
              <c:f>output!$G$2:$G$11</c:f>
              <c:numCache>
                <c:formatCode>General</c:formatCode>
                <c:ptCount val="10"/>
                <c:pt idx="0">
                  <c:v>29197</c:v>
                </c:pt>
                <c:pt idx="1">
                  <c:v>16741</c:v>
                </c:pt>
                <c:pt idx="2">
                  <c:v>16596</c:v>
                </c:pt>
                <c:pt idx="3">
                  <c:v>14190</c:v>
                </c:pt>
                <c:pt idx="4">
                  <c:v>1655</c:v>
                </c:pt>
                <c:pt idx="5">
                  <c:v>1069</c:v>
                </c:pt>
                <c:pt idx="6">
                  <c:v>1041</c:v>
                </c:pt>
                <c:pt idx="7">
                  <c:v>332</c:v>
                </c:pt>
                <c:pt idx="8">
                  <c:v>201</c:v>
                </c:pt>
                <c:pt idx="9">
                  <c:v>168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37781-0668-46F6-9844-D1FBEEF0F679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AEF99-92AD-4296-A1CB-1763D5877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7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going</a:t>
            </a:r>
            <a:r>
              <a:rPr lang="en-US" baseline="0" dirty="0" smtClean="0"/>
              <a:t> to show you, after you’ve </a:t>
            </a:r>
            <a:r>
              <a:rPr lang="en-US" baseline="0" dirty="0" err="1" smtClean="0"/>
              <a:t>Pwned</a:t>
            </a:r>
            <a:r>
              <a:rPr lang="en-US" baseline="0" dirty="0" smtClean="0"/>
              <a:t> the PBX, what the unknown element is to create Profit!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77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6115" y="4387136"/>
            <a:ext cx="6100621" cy="4156234"/>
          </a:xfrm>
        </p:spPr>
        <p:txBody>
          <a:bodyPr>
            <a:normAutofit/>
          </a:bodyPr>
          <a:lstStyle/>
          <a:p>
            <a:r>
              <a:rPr lang="en-US" dirty="0" smtClean="0"/>
              <a:t>Signaling is th</a:t>
            </a:r>
            <a:r>
              <a:rPr lang="en-US" baseline="0" dirty="0" smtClean="0"/>
              <a:t>e messaging exchanged to set up and control communications. Since Session Initiation Protocol or </a:t>
            </a:r>
            <a:r>
              <a:rPr lang="en-US" dirty="0" smtClean="0"/>
              <a:t>SIP is the most common we’ll be looking at it here. Message</a:t>
            </a:r>
            <a:r>
              <a:rPr lang="en-US" baseline="0" dirty="0" smtClean="0"/>
              <a:t> exchanges are</a:t>
            </a:r>
            <a:r>
              <a:rPr lang="en-US" dirty="0" smtClean="0"/>
              <a:t> expressed in clear text as shown in the example</a:t>
            </a:r>
            <a:r>
              <a:rPr lang="en-US" baseline="0" dirty="0" smtClean="0"/>
              <a:t> on this slide.</a:t>
            </a:r>
          </a:p>
          <a:p>
            <a:endParaRPr lang="en-US" baseline="0" dirty="0" smtClean="0"/>
          </a:p>
          <a:p>
            <a:pPr defTabSz="92491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This shows some SIP signaling, and is an Invite or initial connection message. The Invite is trying to establish a voice stream negotiated using Session Description Protocol or SDP.</a:t>
            </a:r>
          </a:p>
          <a:p>
            <a:pPr defTabSz="92491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defTabSz="92491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Because the message is in clear text it’s open to manipulation and it’s easy to write your own programs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A256-6180-42F6-B932-9563C22ED22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0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Inspired by Chris </a:t>
            </a:r>
            <a:r>
              <a:rPr lang="en-US" dirty="0" err="1" smtClean="0"/>
              <a:t>Tedorski’s</a:t>
            </a:r>
            <a:r>
              <a:rPr lang="en-US" dirty="0" smtClean="0"/>
              <a:t> talk at </a:t>
            </a:r>
            <a:r>
              <a:rPr lang="en-US" dirty="0" err="1" smtClean="0"/>
              <a:t>CarolinaCon</a:t>
            </a:r>
            <a:r>
              <a:rPr lang="en-US" dirty="0" smtClean="0"/>
              <a:t> #7 on SSH honeypots, set</a:t>
            </a:r>
            <a:r>
              <a:rPr lang="en-US" baseline="0" dirty="0" smtClean="0"/>
              <a:t> up at end of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93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SIP is</a:t>
            </a:r>
            <a:r>
              <a:rPr lang="en-US" baseline="0" dirty="0" smtClean="0"/>
              <a:t> a signaling protocol used to establish and manage sessions. It’s clear text, so we can easily examine it using a protocol analyzer, and it’s easy to write programs that use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fourteen standard SIP methods or actions that can be taken, but we see three initial methods used as part of fraud.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OPTIONS – for health checks and capabilities exchange – i.e. what can you support</a:t>
            </a:r>
          </a:p>
          <a:p>
            <a:r>
              <a:rPr lang="en-US" baseline="0" dirty="0" smtClean="0"/>
              <a:t>INVITE – establish a call from and to</a:t>
            </a:r>
          </a:p>
          <a:p>
            <a:r>
              <a:rPr lang="en-US" baseline="0" dirty="0" smtClean="0"/>
              <a:t>REGISTER – establish authorization to make calls and where you can be reached (IP). This method commonly uses a password.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D4F6A-F21A-B146-9710-E3E65B62FC4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87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Attackers may target you and your IP range directly, but in</a:t>
            </a:r>
            <a:r>
              <a:rPr lang="en-US" baseline="0" dirty="0" smtClean="0"/>
              <a:t> general they’ll just ‘sweep’ a whole range of IP(s) with their scanner.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OPTIONS discovers whether something is listening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INVITE to check for an open service that will forward their calls without authorization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INVITE or REGISTER for multiple user extensions to determine what accounts are available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REGISTER to crack extensions with weak passwords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Start making calls. Sometimes they may not work if a dial prefix is needed, so they try all of those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D4F6A-F21A-B146-9710-E3E65B62FC4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http://www.youtube.com/watch?v=FOHFnc8TmlA&amp;feature=youtu.be&amp;app=desktop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61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you want</a:t>
            </a:r>
            <a:r>
              <a:rPr lang="en-US" baseline="0" dirty="0" smtClean="0"/>
              <a:t> to filter OPTIONS from ‘friendly-scanner’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85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81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Sometimes</a:t>
            </a:r>
            <a:r>
              <a:rPr lang="en-US" baseline="0" dirty="0" smtClean="0"/>
              <a:t> compromising the admin interface is as easy (or easier) than the SIP accounts.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Most IP-PBX have a telnet or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command line interface, many have a web interface, and some have an API used for automation with provisioning systems.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Fraudsters looking to compromise you will initially focus on default usernames and passwords then move on to SQL injection or other common vulnerabilities to get user credentials.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If those don’t work, vulnerable services or web code might be exploited to inject commands or an executable, usually which create a “shell” or command line interface back to the attacker and outbound through your firewall.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Some services run with high permissions levels, so if you can compromise them you’ll have a high permission level on the hosting box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D4F6A-F21A-B146-9710-E3E65B62FC4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26 minutes?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6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need to know my Bio. You’re hackers, Google</a:t>
            </a:r>
            <a:r>
              <a:rPr lang="en-US" baseline="0" dirty="0" smtClean="0"/>
              <a:t>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http://www.ictregulationtoolkit.org/en/toolkit/notes/practicenote/3282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9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0000"/>
                </a:solidFill>
              </a:rPr>
              <a:t>Smaller or developing nations have less sophisticated LEAs and may turn their head because of the income</a:t>
            </a:r>
          </a:p>
          <a:p>
            <a:endParaRPr lang="en-US" dirty="0" smtClean="0"/>
          </a:p>
          <a:p>
            <a:r>
              <a:rPr lang="en-US" dirty="0" smtClean="0"/>
              <a:t>Use</a:t>
            </a:r>
            <a:r>
              <a:rPr lang="en-US" baseline="0" dirty="0" smtClean="0"/>
              <a:t> of VoIP itself is actually illegal in the United Arab Emirates, Oman, Gambia,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r>
              <a:rPr lang="en-US" baseline="0" dirty="0" smtClean="0"/>
              <a:t>Other countries regulate VoIP gateways – like India</a:t>
            </a:r>
          </a:p>
          <a:p>
            <a:r>
              <a:rPr lang="en-US" baseline="0" dirty="0" smtClean="0"/>
              <a:t>Other countries like China you need to be a registered service provider to offer VoIP, so </a:t>
            </a:r>
            <a:r>
              <a:rPr lang="en-US" baseline="0" dirty="0" err="1" smtClean="0"/>
              <a:t>skype</a:t>
            </a:r>
            <a:r>
              <a:rPr lang="en-US" baseline="0" dirty="0" smtClean="0"/>
              <a:t> and other services are illegal.</a:t>
            </a:r>
          </a:p>
          <a:p>
            <a:r>
              <a:rPr lang="en-US" baseline="0" dirty="0" smtClean="0"/>
              <a:t>Other countries just block it all…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62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29 minutes?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get a number to drive calls to and a share of profit per minute</a:t>
            </a:r>
          </a:p>
          <a:p>
            <a:r>
              <a:rPr lang="en-US" dirty="0" smtClean="0"/>
              <a:t>Note the</a:t>
            </a:r>
            <a:r>
              <a:rPr lang="en-US" baseline="0" dirty="0" smtClean="0"/>
              <a:t> test number. This is one of the first ones you’ll see going out your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9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50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Routing changes on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PBXes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after admin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routing sold on exchange where players remain anonymous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http://www.billingworld.com/articles/2000/09/bandwidth-and-minutes-exchange-rating-billing-and.aspx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Fraudster uses compromised system to forward traffic between two valid service providers for attractive rates, usually advertised on wholesale marketplace websites</a:t>
            </a:r>
          </a:p>
          <a:p>
            <a:r>
              <a:rPr lang="en-US" dirty="0" smtClean="0"/>
              <a:t>Revenue paid to fraudster by operators who route calls to the fraudulent trunk; Paid daily or weekly, valid subscriber billed monthly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Wholesale providers provide transit capabilities to other operators and networks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So these organizations have no consumer customers only provide services to other carriers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–This mean that normal service providers do not need to have interconnection points with every destination around the world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The wholesale networks provide the backbone for international calling services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The wholesale carrier can only see transit traffic; Typically, no local traffic of carriers, no customer details, partial call data records are available to them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2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Wholesale providers provide transit capabilities to other operators and networks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these organizations have no consumer customers only provide services to other carriers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 that normal service providers do not need to have interconnection points with every destination around the world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wholesale networks provide the backbone for international calling services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wholesale carrier can only see transit traffic; Typically, no local traffic of carriers, no customer details, partial call data records are available to them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charges a rate that undercuts the regular SIP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trunking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providers because he doesn’t have to pay tariffs or the in-country charges for the trunks that connect to the phone network.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http://www.billingworld.com/articles/2000/09/bandwidth-and-minutes-exchange-rating-billing-and.aspx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Fraudster uses compromised system to forward traffic between two valid service providers for attractive rates, usually advertised on wholesale marketplace websites</a:t>
            </a:r>
          </a:p>
          <a:p>
            <a:r>
              <a:rPr lang="en-US" dirty="0" smtClean="0"/>
              <a:t>Revenue paid to fraudster by operators who route calls to the fraudulent trunk; Paid daily or weekly, valid subscriber billed monthly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64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24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-228600"/>
            <a:r>
              <a:rPr lang="en-US" sz="2800" dirty="0" smtClean="0">
                <a:solidFill>
                  <a:srgbClr val="21FA04"/>
                </a:solidFill>
              </a:rPr>
              <a:t>Threats and extortion against individuals with an outstanding loan during business hours, to business number</a:t>
            </a:r>
          </a:p>
          <a:p>
            <a:pPr marL="0" lvl="1" indent="-228600"/>
            <a:r>
              <a:rPr lang="en-US" sz="2800" dirty="0" smtClean="0">
                <a:solidFill>
                  <a:srgbClr val="21FA04"/>
                </a:solidFill>
              </a:rPr>
              <a:t>Loan information purchased from Internet forum</a:t>
            </a:r>
          </a:p>
          <a:p>
            <a:pPr marL="0" lvl="1" indent="-228600"/>
            <a:r>
              <a:rPr lang="en-US" sz="2800" dirty="0" smtClean="0">
                <a:solidFill>
                  <a:srgbClr val="21FA04"/>
                </a:solidFill>
              </a:rPr>
              <a:t>May be coupled with fake call to police to nearby address</a:t>
            </a:r>
          </a:p>
          <a:p>
            <a:pPr marL="0" lvl="1" indent="-228600"/>
            <a:r>
              <a:rPr lang="en-US" sz="2800" dirty="0" smtClean="0">
                <a:solidFill>
                  <a:srgbClr val="21FA04"/>
                </a:solidFill>
              </a:rPr>
              <a:t>Manually conducted using a cheap labor pool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http://memegenerator.net/Joseph-Ducreux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5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3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7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3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4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86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IP PBX – Internet Protocol based Private Branch Exchange</a:t>
            </a:r>
            <a:r>
              <a:rPr lang="en-US" baseline="0" dirty="0" smtClean="0"/>
              <a:t> </a:t>
            </a:r>
            <a:r>
              <a:rPr lang="en-US" dirty="0" smtClean="0"/>
              <a:t>business telephone system designed to deliver voice or video over a data network and interoperate with the normal Public Switched Telephone Network</a:t>
            </a:r>
            <a:r>
              <a:rPr lang="en-US" baseline="0" dirty="0" smtClean="0"/>
              <a:t>.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While IP PBX hacking is the term used, the issues I’m talking about today extend to any UC / SIP enabled service running on an embedded device, server, PC / tablet / or smartphone, etc.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Some of the PBX that we see compromised are based on free or low cost PBX installed at a small business, but we also see the Tier2/3 service providers with larger PBX get compromised.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 that</a:t>
            </a:r>
            <a:r>
              <a:rPr lang="en-US" baseline="0" dirty="0" smtClean="0"/>
              <a:t> some of these </a:t>
            </a:r>
            <a:r>
              <a:rPr lang="en-US" dirty="0" smtClean="0"/>
              <a:t>PBX</a:t>
            </a:r>
            <a:r>
              <a:rPr lang="en-US" baseline="0" dirty="0" smtClean="0"/>
              <a:t> </a:t>
            </a:r>
            <a:r>
              <a:rPr lang="en-US" dirty="0" smtClean="0"/>
              <a:t>may also still have TDM trunking</a:t>
            </a:r>
            <a:endParaRPr lang="en-US" baseline="0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+mn-cs"/>
              </a:rPr>
              <a:t>The key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+mn-cs"/>
              </a:rPr>
              <a:t> question here is ‘why’? Once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+mn-cs"/>
              </a:rPr>
              <a:t>PBX is compromised (user credentials, or credentials are created) and used to make calls – thereby enabling other types of fraud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D4F6A-F21A-B146-9710-E3E65B62FC4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24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D4F6A-F21A-B146-9710-E3E65B62FC4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74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AEF99-92AD-4296-A1CB-1763D58774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6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1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1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3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7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3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5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9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71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0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6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2E386-4E13-40BB-9891-1573CA0E0C03}" type="datetimeFigureOut">
              <a:rPr lang="en-US" smtClean="0"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8A707-A250-4260-BA83-97AEF74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Dotwell@tavlasolutions.co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Dotwell@tavlasolutions.com" TargetMode="Externa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6hba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21.gif"/><Relationship Id="rId4" Type="http://schemas.openxmlformats.org/officeDocument/2006/relationships/image" Target="../media/image2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tomeko.net/other/sipp/sipp_cheatsheet.php?lang=e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How To Make Money Fast</a:t>
            </a:r>
            <a:br>
              <a:rPr lang="en-US" b="1" dirty="0" smtClean="0">
                <a:solidFill>
                  <a:srgbClr val="21FA04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b="1" dirty="0" smtClean="0">
                <a:solidFill>
                  <a:srgbClr val="21FA04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Using  A  PBX</a:t>
            </a:r>
            <a:endParaRPr lang="en-US" b="1" dirty="0">
              <a:solidFill>
                <a:srgbClr val="21FA04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000" dirty="0" smtClean="0">
                <a:solidFill>
                  <a:srgbClr val="21FA04"/>
                </a:solidFill>
              </a:rPr>
              <a:t>Patrick McNeil</a:t>
            </a:r>
          </a:p>
          <a:p>
            <a:r>
              <a:rPr lang="en-US" dirty="0" smtClean="0">
                <a:solidFill>
                  <a:srgbClr val="21FA04"/>
                </a:solidFill>
              </a:rPr>
              <a:t>@unregistered436</a:t>
            </a:r>
          </a:p>
        </p:txBody>
      </p:sp>
      <p:sp>
        <p:nvSpPr>
          <p:cNvPr id="5" name="Rectangle 4"/>
          <p:cNvSpPr/>
          <p:nvPr/>
        </p:nvSpPr>
        <p:spPr>
          <a:xfrm rot="20944706">
            <a:off x="6698206" y="2627244"/>
            <a:ext cx="21627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PWNED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65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76099" y="2343150"/>
            <a:ext cx="10229850" cy="2247900"/>
          </a:xfrm>
          <a:prstGeom prst="roundRect">
            <a:avLst/>
          </a:prstGeom>
          <a:solidFill>
            <a:srgbClr val="C00000"/>
          </a:solidFill>
          <a:effectLst>
            <a:outerShdw blurRad="635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Yes, you CAN make money fast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59455" y="2598737"/>
            <a:ext cx="9863137" cy="1736725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</a:rPr>
              <a:t>Voice Fraud accounted for $46.3B of losses in FY2013, up 15% from 2011</a:t>
            </a:r>
          </a:p>
          <a:p>
            <a:pPr marL="0" indent="0" algn="r">
              <a:buNone/>
            </a:pPr>
            <a:r>
              <a:rPr lang="en-US" dirty="0" smtClean="0">
                <a:solidFill>
                  <a:schemeClr val="bg1"/>
                </a:solidFill>
              </a:rPr>
              <a:t>-Communications Fraud Control Association (CFCA) 2013 survey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4960"/>
          <a:stretch/>
        </p:blipFill>
        <p:spPr>
          <a:xfrm>
            <a:off x="956043" y="1181053"/>
            <a:ext cx="9606145" cy="5511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8981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US LEOs take notice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181053"/>
            <a:ext cx="12192000" cy="473841"/>
          </a:xfrm>
          <a:solidFill>
            <a:schemeClr val="bg1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In 2013 the FBI added two phone fraudsters to the Cyber Most Wanted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673642" y="5374105"/>
            <a:ext cx="1636295" cy="131801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375" y="1147482"/>
            <a:ext cx="3658687" cy="5710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</a:rPr>
              <a:t>Here’s how the story goes…</a:t>
            </a:r>
            <a:endParaRPr lang="en-US" b="1" dirty="0">
              <a:solidFill>
                <a:srgbClr val="21FA0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745"/>
            <a:ext cx="86823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>
              <a:solidFill>
                <a:srgbClr val="21FA04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21FA04"/>
                </a:solidFill>
              </a:rPr>
              <a:t>How we got here</a:t>
            </a:r>
            <a:endParaRPr lang="en-US" sz="3200" dirty="0" smtClean="0">
              <a:solidFill>
                <a:srgbClr val="21FA04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21FA04"/>
                </a:solidFill>
              </a:rPr>
              <a:t>Why bad stuff is so easy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21FA04"/>
                </a:solidFill>
              </a:rPr>
              <a:t>How PBX cracking happens and who does it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21FA04"/>
                </a:solidFill>
              </a:rPr>
              <a:t>If you had a cracked PBX and wanted to use it … </a:t>
            </a:r>
          </a:p>
          <a:p>
            <a:pPr marL="0" indent="0">
              <a:buNone/>
            </a:pPr>
            <a:endParaRPr lang="en-US" sz="3200" dirty="0">
              <a:solidFill>
                <a:srgbClr val="21FA04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21FA04"/>
                </a:solidFill>
              </a:rPr>
              <a:t>		How </a:t>
            </a:r>
            <a:r>
              <a:rPr lang="en-US" sz="3200" dirty="0">
                <a:solidFill>
                  <a:srgbClr val="21FA04"/>
                </a:solidFill>
              </a:rPr>
              <a:t>T</a:t>
            </a:r>
            <a:r>
              <a:rPr lang="en-US" sz="3200" dirty="0" smtClean="0">
                <a:solidFill>
                  <a:srgbClr val="21FA04"/>
                </a:solidFill>
              </a:rPr>
              <a:t>o </a:t>
            </a:r>
            <a:r>
              <a:rPr lang="en-US" sz="3200" dirty="0">
                <a:solidFill>
                  <a:srgbClr val="21FA04"/>
                </a:solidFill>
              </a:rPr>
              <a:t>M</a:t>
            </a:r>
            <a:r>
              <a:rPr lang="en-US" sz="3200" dirty="0" smtClean="0">
                <a:solidFill>
                  <a:srgbClr val="21FA04"/>
                </a:solidFill>
              </a:rPr>
              <a:t>ake </a:t>
            </a:r>
            <a:r>
              <a:rPr lang="en-US" sz="3200" dirty="0">
                <a:solidFill>
                  <a:srgbClr val="21FA04"/>
                </a:solidFill>
              </a:rPr>
              <a:t>M</a:t>
            </a:r>
            <a:r>
              <a:rPr lang="en-US" sz="3200" dirty="0" smtClean="0">
                <a:solidFill>
                  <a:srgbClr val="21FA04"/>
                </a:solidFill>
              </a:rPr>
              <a:t>oney </a:t>
            </a:r>
            <a:r>
              <a:rPr lang="en-US" sz="3200" dirty="0">
                <a:solidFill>
                  <a:srgbClr val="21FA04"/>
                </a:solidFill>
              </a:rPr>
              <a:t>F</a:t>
            </a:r>
            <a:r>
              <a:rPr lang="en-US" sz="3200" dirty="0" smtClean="0">
                <a:solidFill>
                  <a:srgbClr val="21FA04"/>
                </a:solidFill>
              </a:rPr>
              <a:t>ast</a:t>
            </a:r>
          </a:p>
          <a:p>
            <a:pPr marL="0" indent="0">
              <a:buNone/>
            </a:pPr>
            <a:endParaRPr lang="en-US" sz="3200" dirty="0" smtClean="0">
              <a:solidFill>
                <a:srgbClr val="21FA04"/>
              </a:solidFill>
            </a:endParaRPr>
          </a:p>
          <a:p>
            <a:pPr marL="0" indent="0">
              <a:buNone/>
            </a:pPr>
            <a:endParaRPr lang="en-US" sz="3200" dirty="0" smtClean="0">
              <a:solidFill>
                <a:srgbClr val="21FA04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6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farm5.staticflickr.com/4085/5189750209_0a7dc0343f_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2333"/>
            <a:ext cx="12313085" cy="911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680" y="152182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rgbClr val="21FA04"/>
                </a:solidFill>
              </a:rPr>
              <a:t>Cliffs Notes History lesson…</a:t>
            </a:r>
            <a:endParaRPr lang="en-US" sz="6600" b="1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0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adnick.files.wordpress.com/2011/04/1960s-offic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616" cy="520376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873" y="6237495"/>
            <a:ext cx="10586403" cy="4223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21FA04"/>
                </a:solidFill>
              </a:rPr>
              <a:t>Still lots of wires &amp; lots of maintenance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9014" y="5472880"/>
            <a:ext cx="10586403" cy="642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21FA04"/>
                </a:solidFill>
              </a:rPr>
              <a:t>A Private Branch Exchange system was a way to share limited resources</a:t>
            </a:r>
            <a:r>
              <a:rPr lang="en-US" dirty="0">
                <a:solidFill>
                  <a:srgbClr val="21FA04"/>
                </a:solidFill>
              </a:rPr>
              <a:t> </a:t>
            </a:r>
            <a:r>
              <a:rPr lang="en-US" dirty="0" smtClean="0">
                <a:solidFill>
                  <a:srgbClr val="21FA04"/>
                </a:solidFill>
              </a:rPr>
              <a:t>and also allowed users to call each other without the phone company.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91188" y="5128960"/>
            <a:ext cx="10586403" cy="656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21FA04"/>
                </a:solidFill>
              </a:rPr>
              <a:t>In modern offices everyone needed a phone, but that’s expensive if it’s from the phone company.</a:t>
            </a:r>
          </a:p>
        </p:txBody>
      </p:sp>
    </p:spTree>
    <p:extLst>
      <p:ext uri="{BB962C8B-B14F-4D97-AF65-F5344CB8AC3E}">
        <p14:creationId xmlns:p14="http://schemas.microsoft.com/office/powerpoint/2010/main" val="20617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6" grpId="0"/>
      <p:bldP spid="6" grpId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057275" y="23046"/>
            <a:ext cx="4253103" cy="6839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85284"/>
            <a:ext cx="49987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21FA04"/>
                </a:solidFill>
              </a:rPr>
              <a:t>Along comes IP… and we mixed voice and data, connecting to the Internet.</a:t>
            </a:r>
            <a:endParaRPr lang="en-US" sz="4000" dirty="0">
              <a:solidFill>
                <a:srgbClr val="21FA0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2161917"/>
            <a:ext cx="4998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21FA04"/>
                </a:solidFill>
              </a:rPr>
              <a:t>First popular with H.323 / RTP</a:t>
            </a:r>
            <a:endParaRPr lang="en-US" sz="4000" dirty="0">
              <a:solidFill>
                <a:srgbClr val="21FA0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3583649"/>
            <a:ext cx="4505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21FA04"/>
                </a:solidFill>
              </a:rPr>
              <a:t>Now dominated by SIP / RTP</a:t>
            </a:r>
            <a:endParaRPr lang="en-US" sz="4000" dirty="0">
              <a:solidFill>
                <a:srgbClr val="21FA0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5005381"/>
            <a:ext cx="56570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21FA04"/>
                </a:solidFill>
              </a:rPr>
              <a:t>Carriers ‘peer’ SIP now and TDM / copper being retired</a:t>
            </a:r>
            <a:endParaRPr lang="en-US" sz="4000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8735" y="3016251"/>
            <a:ext cx="5336498" cy="4002373"/>
          </a:xfrm>
          <a:prstGeom prst="rect">
            <a:avLst/>
          </a:prstGeom>
          <a:effectLst>
            <a:softEdge rad="4699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</a:rPr>
              <a:t>The move to IP based PBX</a:t>
            </a:r>
            <a:endParaRPr lang="en-US" b="1" dirty="0">
              <a:solidFill>
                <a:srgbClr val="21FA0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8508784" cy="4166211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21FA04"/>
                </a:solidFill>
              </a:rPr>
              <a:t>Cash savings, mobility, and features!</a:t>
            </a:r>
          </a:p>
          <a:p>
            <a:r>
              <a:rPr lang="en-US" sz="3200" dirty="0" smtClean="0">
                <a:solidFill>
                  <a:srgbClr val="21FA04"/>
                </a:solidFill>
              </a:rPr>
              <a:t>Internet enables</a:t>
            </a:r>
            <a:endParaRPr lang="en-US" sz="3200" dirty="0">
              <a:solidFill>
                <a:srgbClr val="21FA04"/>
              </a:solidFill>
            </a:endParaRPr>
          </a:p>
          <a:p>
            <a:pPr lvl="1"/>
            <a:r>
              <a:rPr lang="en-US" sz="2800" dirty="0" smtClean="0">
                <a:solidFill>
                  <a:srgbClr val="21FA04"/>
                </a:solidFill>
              </a:rPr>
              <a:t>“</a:t>
            </a:r>
            <a:r>
              <a:rPr lang="en-US" sz="2800" dirty="0" err="1" smtClean="0">
                <a:solidFill>
                  <a:srgbClr val="21FA04"/>
                </a:solidFill>
              </a:rPr>
              <a:t>Trunking</a:t>
            </a:r>
            <a:r>
              <a:rPr lang="en-US" sz="2800" dirty="0" smtClean="0">
                <a:solidFill>
                  <a:srgbClr val="21FA04"/>
                </a:solidFill>
              </a:rPr>
              <a:t>” </a:t>
            </a:r>
            <a:r>
              <a:rPr lang="en-US" sz="2800" dirty="0">
                <a:solidFill>
                  <a:srgbClr val="21FA04"/>
                </a:solidFill>
              </a:rPr>
              <a:t>to </a:t>
            </a:r>
            <a:r>
              <a:rPr lang="en-US" sz="2800" dirty="0" smtClean="0">
                <a:solidFill>
                  <a:srgbClr val="21FA04"/>
                </a:solidFill>
              </a:rPr>
              <a:t>your choice of provider from local </a:t>
            </a:r>
            <a:r>
              <a:rPr lang="en-US" sz="2800" dirty="0">
                <a:solidFill>
                  <a:srgbClr val="21FA04"/>
                </a:solidFill>
              </a:rPr>
              <a:t>PBX (Asterisk / </a:t>
            </a:r>
            <a:r>
              <a:rPr lang="en-US" sz="2800" dirty="0" err="1">
                <a:solidFill>
                  <a:srgbClr val="21FA04"/>
                </a:solidFill>
              </a:rPr>
              <a:t>FreePBX</a:t>
            </a:r>
            <a:r>
              <a:rPr lang="en-US" sz="2800" dirty="0">
                <a:solidFill>
                  <a:srgbClr val="21FA04"/>
                </a:solidFill>
              </a:rPr>
              <a:t> / </a:t>
            </a:r>
            <a:r>
              <a:rPr lang="en-US" sz="2800" dirty="0" err="1">
                <a:solidFill>
                  <a:srgbClr val="21FA04"/>
                </a:solidFill>
              </a:rPr>
              <a:t>Trixbox</a:t>
            </a:r>
            <a:r>
              <a:rPr lang="en-US" sz="2800" dirty="0">
                <a:solidFill>
                  <a:srgbClr val="21FA04"/>
                </a:solidFill>
              </a:rPr>
              <a:t>, Cisco, Avaya, </a:t>
            </a:r>
            <a:r>
              <a:rPr lang="en-US" sz="2800" dirty="0" smtClean="0">
                <a:solidFill>
                  <a:srgbClr val="21FA04"/>
                </a:solidFill>
              </a:rPr>
              <a:t>Lync, </a:t>
            </a:r>
            <a:r>
              <a:rPr lang="en-US" sz="2800" dirty="0" err="1" smtClean="0">
                <a:solidFill>
                  <a:srgbClr val="21FA04"/>
                </a:solidFill>
              </a:rPr>
              <a:t>etc</a:t>
            </a:r>
            <a:r>
              <a:rPr lang="en-US" sz="2800" dirty="0" smtClean="0">
                <a:solidFill>
                  <a:srgbClr val="21FA04"/>
                </a:solidFill>
              </a:rPr>
              <a:t>)</a:t>
            </a:r>
          </a:p>
          <a:p>
            <a:pPr lvl="1"/>
            <a:r>
              <a:rPr lang="en-US" sz="2800" dirty="0" smtClean="0">
                <a:solidFill>
                  <a:srgbClr val="21FA04"/>
                </a:solidFill>
              </a:rPr>
              <a:t>Cloud PBX services</a:t>
            </a:r>
            <a:endParaRPr lang="en-US" sz="2800" dirty="0">
              <a:solidFill>
                <a:srgbClr val="21FA04"/>
              </a:solidFill>
            </a:endParaRPr>
          </a:p>
          <a:p>
            <a:pPr lvl="1"/>
            <a:r>
              <a:rPr lang="en-US" sz="2800" dirty="0" smtClean="0">
                <a:solidFill>
                  <a:srgbClr val="21FA04"/>
                </a:solidFill>
              </a:rPr>
              <a:t>SIP </a:t>
            </a:r>
            <a:r>
              <a:rPr lang="en-US" sz="2800" dirty="0">
                <a:solidFill>
                  <a:srgbClr val="21FA04"/>
                </a:solidFill>
              </a:rPr>
              <a:t>enabled “hard </a:t>
            </a:r>
            <a:r>
              <a:rPr lang="en-US" sz="2800" dirty="0" smtClean="0">
                <a:solidFill>
                  <a:srgbClr val="21FA04"/>
                </a:solidFill>
              </a:rPr>
              <a:t>phones”, soft clients, </a:t>
            </a:r>
            <a:r>
              <a:rPr lang="en-US" sz="2800" dirty="0">
                <a:solidFill>
                  <a:srgbClr val="21FA04"/>
                </a:solidFill>
              </a:rPr>
              <a:t>&amp; Integrated Access Devices (IAD)</a:t>
            </a:r>
          </a:p>
          <a:p>
            <a:pPr lvl="1"/>
            <a:r>
              <a:rPr lang="en-US" sz="2800" dirty="0">
                <a:solidFill>
                  <a:srgbClr val="21FA04"/>
                </a:solidFill>
              </a:rPr>
              <a:t>Remote </a:t>
            </a:r>
            <a:r>
              <a:rPr lang="en-US" sz="2800" dirty="0" smtClean="0">
                <a:solidFill>
                  <a:srgbClr val="21FA04"/>
                </a:solidFill>
              </a:rPr>
              <a:t>admin</a:t>
            </a:r>
          </a:p>
          <a:p>
            <a:r>
              <a:rPr lang="en-US" sz="3200" dirty="0">
                <a:solidFill>
                  <a:srgbClr val="21FA04"/>
                </a:solidFill>
              </a:rPr>
              <a:t>Have to </a:t>
            </a:r>
            <a:r>
              <a:rPr lang="en-US" sz="3200" u="sng" dirty="0">
                <a:solidFill>
                  <a:srgbClr val="21FA04"/>
                </a:solidFill>
              </a:rPr>
              <a:t>connect</a:t>
            </a:r>
            <a:r>
              <a:rPr lang="en-US" sz="3200" dirty="0">
                <a:solidFill>
                  <a:srgbClr val="21FA04"/>
                </a:solidFill>
              </a:rPr>
              <a:t> to </a:t>
            </a:r>
            <a:r>
              <a:rPr lang="en-US" sz="3200" dirty="0" smtClean="0">
                <a:solidFill>
                  <a:srgbClr val="21FA04"/>
                </a:solidFill>
              </a:rPr>
              <a:t>benefit – uh oh</a:t>
            </a:r>
            <a:endParaRPr lang="en-US" sz="3200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5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3801">
            <a:off x="7659764" y="1526681"/>
            <a:ext cx="3486150" cy="476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</a:rPr>
              <a:t>What do we know about connecting?</a:t>
            </a:r>
            <a:endParaRPr lang="en-US" b="1" dirty="0">
              <a:solidFill>
                <a:srgbClr val="21FA0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21FA04"/>
                </a:solidFill>
              </a:rPr>
              <a:t>Everyone has bugs = </a:t>
            </a:r>
            <a:r>
              <a:rPr lang="en-US" sz="3600" dirty="0" err="1" smtClean="0">
                <a:solidFill>
                  <a:srgbClr val="21FA04"/>
                </a:solidFill>
              </a:rPr>
              <a:t>vulnz</a:t>
            </a:r>
            <a:endParaRPr lang="en-US" sz="3600" dirty="0" smtClean="0">
              <a:solidFill>
                <a:srgbClr val="21FA04"/>
              </a:solidFill>
            </a:endParaRPr>
          </a:p>
          <a:p>
            <a:r>
              <a:rPr lang="en-US" sz="3600" dirty="0" smtClean="0">
                <a:solidFill>
                  <a:srgbClr val="21FA04"/>
                </a:solidFill>
              </a:rPr>
              <a:t>First designs don’t implement security and sometimes don’t catch up</a:t>
            </a:r>
          </a:p>
          <a:p>
            <a:r>
              <a:rPr lang="en-US" sz="3600" dirty="0" smtClean="0">
                <a:solidFill>
                  <a:srgbClr val="21FA04"/>
                </a:solidFill>
              </a:rPr>
              <a:t>New security operations or </a:t>
            </a:r>
            <a:r>
              <a:rPr lang="en-US" sz="3600" dirty="0" err="1" smtClean="0">
                <a:solidFill>
                  <a:srgbClr val="21FA04"/>
                </a:solidFill>
              </a:rPr>
              <a:t>interop</a:t>
            </a:r>
            <a:r>
              <a:rPr lang="en-US" sz="3600" dirty="0" smtClean="0">
                <a:solidFill>
                  <a:srgbClr val="21FA04"/>
                </a:solidFill>
              </a:rPr>
              <a:t> issues</a:t>
            </a:r>
          </a:p>
          <a:p>
            <a:r>
              <a:rPr lang="en-US" sz="3600" dirty="0" smtClean="0">
                <a:solidFill>
                  <a:srgbClr val="21FA04"/>
                </a:solidFill>
              </a:rPr>
              <a:t>Not everyone can “afford” security</a:t>
            </a:r>
          </a:p>
          <a:p>
            <a:r>
              <a:rPr lang="en-US" sz="3600" dirty="0" smtClean="0">
                <a:solidFill>
                  <a:srgbClr val="21FA04"/>
                </a:solidFill>
              </a:rPr>
              <a:t>VoIP Identity can be ambiguous</a:t>
            </a:r>
            <a:endParaRPr lang="en-US" sz="3600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5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quicklol.com/wp-content/uploads/2013/02/drunk-baby-meme-templa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51" y="1196695"/>
            <a:ext cx="7094287" cy="479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0093" y="488809"/>
            <a:ext cx="7198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I am </a:t>
            </a:r>
            <a:r>
              <a:rPr lang="en-US" sz="4000" b="1" dirty="0" err="1" smtClean="0">
                <a:solidFill>
                  <a:schemeClr val="bg1"/>
                </a:solidFill>
              </a:rPr>
              <a:t>Sooo</a:t>
            </a:r>
            <a:r>
              <a:rPr lang="en-US" sz="4000" b="1" dirty="0" smtClean="0">
                <a:solidFill>
                  <a:schemeClr val="bg1"/>
                </a:solidFill>
              </a:rPr>
              <a:t> messed up,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2281" y="5993648"/>
            <a:ext cx="8550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But that’s nothing compared to SIP …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1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501824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INVITE </a:t>
            </a:r>
            <a:r>
              <a:rPr lang="en-US" sz="18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sip:19195551212@skynet.net </a:t>
            </a: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SIP/2.0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Via: SIP/2.0/UDP 10.1.3.3:5060;branch=z9hG4bKb27061747269636b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From: “</a:t>
            </a:r>
            <a:r>
              <a:rPr lang="en-US" sz="18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JConnor</a:t>
            </a: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 &lt;sip:15554141337@10.1.3.3:5060&gt;;tag=18de4db33f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To: "</a:t>
            </a:r>
            <a:r>
              <a:rPr lang="en-US" sz="18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19195551212</a:t>
            </a: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&lt;</a:t>
            </a:r>
            <a:r>
              <a:rPr lang="en-US" sz="18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sip:19195551212@skynet.net&gt;</a:t>
            </a:r>
            <a:endParaRPr lang="en-US" sz="1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Call-ID: 19424e0d9187654209ed34db33f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CSeq</a:t>
            </a: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 INVITE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Max-Forwards: 70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User-Agent: </a:t>
            </a:r>
            <a:r>
              <a:rPr lang="en-US" sz="18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BigTelcoVendor</a:t>
            </a: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/R16.4.1.1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Supported: 100rel,timer,replaces,join,histinfo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Allow: INVITE,CANCEL,BYE,ACK,NOTIFY,REFER,OPTIONS,INFO,PUBLISH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Contact: “</a:t>
            </a:r>
            <a:r>
              <a:rPr lang="en-US" sz="18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JConnor</a:t>
            </a: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&lt;sip:15554141337@10.1.3.3:5060;transport=</a:t>
            </a:r>
            <a:r>
              <a:rPr lang="en-US" sz="18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udp</a:t>
            </a: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Content-Type: application/</a:t>
            </a:r>
            <a:r>
              <a:rPr lang="en-US" sz="18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sdp</a:t>
            </a:r>
            <a:endParaRPr lang="en-US" sz="1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Content-Length: 165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v=0</a:t>
            </a:r>
            <a:endParaRPr lang="en-US" sz="1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o=- 1 1 IN IP4 10.1.3.3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s=-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c=IN IP4 10.1.3.3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b=AS:64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t=0 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m=audio 19001 RTP/AVP 0 127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a=rtpmap:0 PCMU/8000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a=rtpmap:127 telephone-event/8000</a:t>
            </a:r>
          </a:p>
        </p:txBody>
      </p:sp>
      <p:sp>
        <p:nvSpPr>
          <p:cNvPr id="7" name="Right Brace 6"/>
          <p:cNvSpPr/>
          <p:nvPr/>
        </p:nvSpPr>
        <p:spPr>
          <a:xfrm>
            <a:off x="10106031" y="4674685"/>
            <a:ext cx="381000" cy="182880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FA04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10106031" y="1512487"/>
            <a:ext cx="381000" cy="2812205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FA0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96531" y="5127420"/>
            <a:ext cx="1676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1FA04"/>
                </a:solidFill>
              </a:rPr>
              <a:t>SDP</a:t>
            </a:r>
          </a:p>
          <a:p>
            <a:pPr algn="ctr"/>
            <a:r>
              <a:rPr lang="en-US" sz="2000" b="1" dirty="0">
                <a:solidFill>
                  <a:srgbClr val="21FA04"/>
                </a:solidFill>
              </a:rPr>
              <a:t>Media description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96887" y="2718534"/>
            <a:ext cx="1190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1FA04"/>
                </a:solidFill>
              </a:rPr>
              <a:t>SIP</a:t>
            </a:r>
            <a:endParaRPr lang="en-US" sz="2000" b="1" dirty="0">
              <a:solidFill>
                <a:srgbClr val="21FA04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</a:rPr>
              <a:t>SIP is </a:t>
            </a:r>
            <a:r>
              <a:rPr lang="en-US" b="1" dirty="0" err="1" smtClean="0">
                <a:solidFill>
                  <a:srgbClr val="21FA04"/>
                </a:solidFill>
              </a:rPr>
              <a:t>cleartext</a:t>
            </a:r>
            <a:r>
              <a:rPr lang="en-US" b="1" dirty="0" smtClean="0">
                <a:solidFill>
                  <a:srgbClr val="21FA04"/>
                </a:solidFill>
              </a:rPr>
              <a:t>…</a:t>
            </a:r>
            <a:endParaRPr lang="en-US" b="1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19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1044">
            <a:off x="6147730" y="1002062"/>
            <a:ext cx="3115455" cy="4785064"/>
          </a:xfrm>
        </p:spPr>
      </p:pic>
      <p:sp>
        <p:nvSpPr>
          <p:cNvPr id="5" name="TextBox 4"/>
          <p:cNvSpPr txBox="1"/>
          <p:nvPr/>
        </p:nvSpPr>
        <p:spPr>
          <a:xfrm>
            <a:off x="1977390" y="2117321"/>
            <a:ext cx="3108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21FA04"/>
                </a:solidFill>
              </a:rPr>
              <a:t>No books</a:t>
            </a:r>
            <a:endParaRPr lang="en-US" sz="8000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6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0966"/>
            <a:ext cx="12355481" cy="898060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</a:rPr>
              <a:t>Honeypots for data collection…</a:t>
            </a:r>
            <a:endParaRPr lang="en-US" b="1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8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 I set up a honeypot at a </a:t>
            </a:r>
            <a:r>
              <a:rPr lang="en-US" b="1" dirty="0" smtClean="0">
                <a:solidFill>
                  <a:schemeClr val="bg1"/>
                </a:solidFill>
              </a:rPr>
              <a:t>major University </a:t>
            </a:r>
            <a:r>
              <a:rPr lang="en-US" b="1" dirty="0" smtClean="0">
                <a:solidFill>
                  <a:schemeClr val="bg1"/>
                </a:solidFill>
              </a:rPr>
              <a:t>…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60407" y="1511492"/>
            <a:ext cx="8527322" cy="3347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Dionaea</a:t>
            </a:r>
            <a:r>
              <a:rPr lang="en-US" sz="2800" dirty="0" smtClean="0">
                <a:solidFill>
                  <a:schemeClr val="bg1"/>
                </a:solidFill>
              </a:rPr>
              <a:t> Honeypot with SIP (TCP, UDP, TLS) and TFTP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No trunk to a provider (no $$!)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Built dial-plan based on “interesting” numbers (financial aid, bursar, security, </a:t>
            </a:r>
            <a:r>
              <a:rPr lang="en-US" sz="2800" dirty="0" err="1" smtClean="0">
                <a:solidFill>
                  <a:schemeClr val="bg1"/>
                </a:solidFill>
              </a:rPr>
              <a:t>etc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Plenty of probes, but no extension enumeration scans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Updated to include commonly scanned numbers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5846180" y="2277365"/>
            <a:ext cx="55886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Surprising Results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No</a:t>
            </a:r>
            <a:r>
              <a:rPr lang="en-US" sz="2800" dirty="0" smtClean="0">
                <a:solidFill>
                  <a:schemeClr val="bg1"/>
                </a:solidFill>
              </a:rPr>
              <a:t> attacks to TCP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No</a:t>
            </a:r>
            <a:r>
              <a:rPr lang="en-US" sz="2800" dirty="0" smtClean="0">
                <a:solidFill>
                  <a:schemeClr val="bg1"/>
                </a:solidFill>
              </a:rPr>
              <a:t> attacks to TLS for over a year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No</a:t>
            </a:r>
            <a:r>
              <a:rPr lang="en-US" sz="2800" dirty="0" smtClean="0">
                <a:solidFill>
                  <a:schemeClr val="bg1"/>
                </a:solidFill>
              </a:rPr>
              <a:t> attacks to TFTP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Only</a:t>
            </a:r>
            <a:r>
              <a:rPr lang="en-US" sz="2800" dirty="0" smtClean="0">
                <a:solidFill>
                  <a:schemeClr val="bg1"/>
                </a:solidFill>
              </a:rPr>
              <a:t> three digit extension checks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Top tool used reports </a:t>
            </a:r>
            <a:r>
              <a:rPr lang="en-US" sz="2800" dirty="0" smtClean="0">
                <a:solidFill>
                  <a:srgbClr val="FF0000"/>
                </a:solidFill>
              </a:rPr>
              <a:t>no data </a:t>
            </a:r>
            <a:r>
              <a:rPr lang="en-US" sz="2800" dirty="0" smtClean="0">
                <a:solidFill>
                  <a:schemeClr val="bg1"/>
                </a:solidFill>
              </a:rPr>
              <a:t>if extension doesn’t match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77" y="24572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</a:rPr>
              <a:t>SIP Method Types Seen</a:t>
            </a:r>
            <a:endParaRPr lang="en-US" b="1" dirty="0">
              <a:solidFill>
                <a:srgbClr val="21FA04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55747" y="2450614"/>
            <a:ext cx="3609412" cy="461665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Health check / capabilities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8427117" y="2642603"/>
            <a:ext cx="1447412" cy="1845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42" y="2217941"/>
            <a:ext cx="613604" cy="55224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426250" y="2425823"/>
            <a:ext cx="343723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166946" y="1958939"/>
            <a:ext cx="4676881" cy="461665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OPTIONS</a:t>
            </a:r>
            <a:r>
              <a:rPr lang="en-US" sz="2400" dirty="0">
                <a:solidFill>
                  <a:schemeClr val="bg1"/>
                </a:solidFill>
              </a:rPr>
              <a:t> sip: pbx.example.com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7763" y="3543446"/>
            <a:ext cx="4209014" cy="461665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lvl="2"/>
            <a:r>
              <a:rPr lang="en-US" sz="2400" dirty="0">
                <a:solidFill>
                  <a:schemeClr val="bg1"/>
                </a:solidFill>
              </a:rPr>
              <a:t>Establish a call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162" y="3339349"/>
            <a:ext cx="613604" cy="55224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3442170" y="3547231"/>
            <a:ext cx="343723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853043" y="3080987"/>
            <a:ext cx="5281064" cy="461665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INVITE</a:t>
            </a:r>
            <a:r>
              <a:rPr lang="en-US" sz="2400" dirty="0">
                <a:solidFill>
                  <a:schemeClr val="bg1"/>
                </a:solidFill>
              </a:rPr>
              <a:t> sip: 5551212@pbx.example.com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058344" y="4689332"/>
            <a:ext cx="4342571" cy="830997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Establish authorization </a:t>
            </a:r>
            <a:r>
              <a:rPr lang="en-US" sz="2400" dirty="0" smtClean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binding </a:t>
            </a:r>
            <a:r>
              <a:rPr lang="en-US" sz="2400" dirty="0">
                <a:solidFill>
                  <a:schemeClr val="bg1"/>
                </a:solidFill>
              </a:rPr>
              <a:t>in registrar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82" y="4488053"/>
            <a:ext cx="613604" cy="552244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3458090" y="4695935"/>
            <a:ext cx="343723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293496" y="4243979"/>
            <a:ext cx="5390624" cy="461665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lvl="2"/>
            <a:r>
              <a:rPr lang="en-US" sz="2400" b="1" dirty="0">
                <a:solidFill>
                  <a:schemeClr val="bg1"/>
                </a:solidFill>
              </a:rPr>
              <a:t>REGISTER</a:t>
            </a:r>
            <a:r>
              <a:rPr lang="en-US" sz="2400" dirty="0">
                <a:solidFill>
                  <a:schemeClr val="bg1"/>
                </a:solidFill>
              </a:rPr>
              <a:t> sip: pbx.example.com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677" y="5965682"/>
            <a:ext cx="114863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There are actually fourteen SIP methods, but we see these </a:t>
            </a:r>
            <a:r>
              <a:rPr lang="en-US" sz="2400" b="1" dirty="0" smtClean="0">
                <a:solidFill>
                  <a:srgbClr val="FFFF00"/>
                </a:solidFill>
              </a:rPr>
              <a:t>three most often in </a:t>
            </a:r>
            <a:r>
              <a:rPr lang="en-US" sz="2400" b="1" dirty="0">
                <a:solidFill>
                  <a:srgbClr val="FFFF00"/>
                </a:solidFill>
              </a:rPr>
              <a:t>attacks.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83866" y="4618024"/>
            <a:ext cx="248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(trust me, I’m real! 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)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2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2" grpId="0"/>
      <p:bldP spid="26" grpId="0"/>
      <p:bldP spid="27" grpId="0"/>
      <p:bldP spid="31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1283067" y="3859380"/>
            <a:ext cx="1874586" cy="1375761"/>
          </a:xfrm>
          <a:custGeom>
            <a:avLst/>
            <a:gdLst>
              <a:gd name="connsiteX0" fmla="*/ 1056673 w 3672381"/>
              <a:gd name="connsiteY0" fmla="*/ 409627 h 2095757"/>
              <a:gd name="connsiteX1" fmla="*/ 1704373 w 3672381"/>
              <a:gd name="connsiteY1" fmla="*/ 52 h 2095757"/>
              <a:gd name="connsiteX2" fmla="*/ 2390173 w 3672381"/>
              <a:gd name="connsiteY2" fmla="*/ 381052 h 2095757"/>
              <a:gd name="connsiteX3" fmla="*/ 3028348 w 3672381"/>
              <a:gd name="connsiteY3" fmla="*/ 400102 h 2095757"/>
              <a:gd name="connsiteX4" fmla="*/ 3285523 w 3672381"/>
              <a:gd name="connsiteY4" fmla="*/ 904927 h 2095757"/>
              <a:gd name="connsiteX5" fmla="*/ 3656998 w 3672381"/>
              <a:gd name="connsiteY5" fmla="*/ 1390702 h 2095757"/>
              <a:gd name="connsiteX6" fmla="*/ 2723548 w 3672381"/>
              <a:gd name="connsiteY6" fmla="*/ 1762177 h 2095757"/>
              <a:gd name="connsiteX7" fmla="*/ 1990123 w 3672381"/>
              <a:gd name="connsiteY7" fmla="*/ 2095552 h 2095757"/>
              <a:gd name="connsiteX8" fmla="*/ 1190023 w 3672381"/>
              <a:gd name="connsiteY8" fmla="*/ 1714552 h 2095757"/>
              <a:gd name="connsiteX9" fmla="*/ 18448 w 3672381"/>
              <a:gd name="connsiteY9" fmla="*/ 1333552 h 2095757"/>
              <a:gd name="connsiteX10" fmla="*/ 485173 w 3672381"/>
              <a:gd name="connsiteY10" fmla="*/ 847777 h 2095757"/>
              <a:gd name="connsiteX11" fmla="*/ 656623 w 3672381"/>
              <a:gd name="connsiteY11" fmla="*/ 485827 h 2095757"/>
              <a:gd name="connsiteX12" fmla="*/ 1056673 w 3672381"/>
              <a:gd name="connsiteY12" fmla="*/ 409627 h 2095757"/>
              <a:gd name="connsiteX0" fmla="*/ 1056673 w 3672381"/>
              <a:gd name="connsiteY0" fmla="*/ 409664 h 2095794"/>
              <a:gd name="connsiteX1" fmla="*/ 1704373 w 3672381"/>
              <a:gd name="connsiteY1" fmla="*/ 89 h 2095794"/>
              <a:gd name="connsiteX2" fmla="*/ 2390173 w 3672381"/>
              <a:gd name="connsiteY2" fmla="*/ 381089 h 2095794"/>
              <a:gd name="connsiteX3" fmla="*/ 3028348 w 3672381"/>
              <a:gd name="connsiteY3" fmla="*/ 400139 h 2095794"/>
              <a:gd name="connsiteX4" fmla="*/ 3285523 w 3672381"/>
              <a:gd name="connsiteY4" fmla="*/ 904964 h 2095794"/>
              <a:gd name="connsiteX5" fmla="*/ 3656998 w 3672381"/>
              <a:gd name="connsiteY5" fmla="*/ 1390739 h 2095794"/>
              <a:gd name="connsiteX6" fmla="*/ 2723548 w 3672381"/>
              <a:gd name="connsiteY6" fmla="*/ 1762214 h 2095794"/>
              <a:gd name="connsiteX7" fmla="*/ 1990123 w 3672381"/>
              <a:gd name="connsiteY7" fmla="*/ 2095589 h 2095794"/>
              <a:gd name="connsiteX8" fmla="*/ 1190023 w 3672381"/>
              <a:gd name="connsiteY8" fmla="*/ 1714589 h 2095794"/>
              <a:gd name="connsiteX9" fmla="*/ 18448 w 3672381"/>
              <a:gd name="connsiteY9" fmla="*/ 1333589 h 2095794"/>
              <a:gd name="connsiteX10" fmla="*/ 485173 w 3672381"/>
              <a:gd name="connsiteY10" fmla="*/ 847814 h 2095794"/>
              <a:gd name="connsiteX11" fmla="*/ 656623 w 3672381"/>
              <a:gd name="connsiteY11" fmla="*/ 485864 h 2095794"/>
              <a:gd name="connsiteX12" fmla="*/ 1056673 w 3672381"/>
              <a:gd name="connsiteY12" fmla="*/ 409664 h 2095794"/>
              <a:gd name="connsiteX0" fmla="*/ 1056673 w 3672381"/>
              <a:gd name="connsiteY0" fmla="*/ 409607 h 2095737"/>
              <a:gd name="connsiteX1" fmla="*/ 1704373 w 3672381"/>
              <a:gd name="connsiteY1" fmla="*/ 32 h 2095737"/>
              <a:gd name="connsiteX2" fmla="*/ 2390173 w 3672381"/>
              <a:gd name="connsiteY2" fmla="*/ 381032 h 2095737"/>
              <a:gd name="connsiteX3" fmla="*/ 3028348 w 3672381"/>
              <a:gd name="connsiteY3" fmla="*/ 400082 h 2095737"/>
              <a:gd name="connsiteX4" fmla="*/ 3285523 w 3672381"/>
              <a:gd name="connsiteY4" fmla="*/ 904907 h 2095737"/>
              <a:gd name="connsiteX5" fmla="*/ 3656998 w 3672381"/>
              <a:gd name="connsiteY5" fmla="*/ 1390682 h 2095737"/>
              <a:gd name="connsiteX6" fmla="*/ 2723548 w 3672381"/>
              <a:gd name="connsiteY6" fmla="*/ 1762157 h 2095737"/>
              <a:gd name="connsiteX7" fmla="*/ 1990123 w 3672381"/>
              <a:gd name="connsiteY7" fmla="*/ 2095532 h 2095737"/>
              <a:gd name="connsiteX8" fmla="*/ 1190023 w 3672381"/>
              <a:gd name="connsiteY8" fmla="*/ 1714532 h 2095737"/>
              <a:gd name="connsiteX9" fmla="*/ 18448 w 3672381"/>
              <a:gd name="connsiteY9" fmla="*/ 1333532 h 2095737"/>
              <a:gd name="connsiteX10" fmla="*/ 485173 w 3672381"/>
              <a:gd name="connsiteY10" fmla="*/ 847757 h 2095737"/>
              <a:gd name="connsiteX11" fmla="*/ 656623 w 3672381"/>
              <a:gd name="connsiteY11" fmla="*/ 485807 h 2095737"/>
              <a:gd name="connsiteX12" fmla="*/ 1056673 w 3672381"/>
              <a:gd name="connsiteY12" fmla="*/ 409607 h 2095737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82009"/>
              <a:gd name="connsiteY0" fmla="*/ 409710 h 2095840"/>
              <a:gd name="connsiteX1" fmla="*/ 1704373 w 3682009"/>
              <a:gd name="connsiteY1" fmla="*/ 135 h 2095840"/>
              <a:gd name="connsiteX2" fmla="*/ 2390173 w 3682009"/>
              <a:gd name="connsiteY2" fmla="*/ 381135 h 2095840"/>
              <a:gd name="connsiteX3" fmla="*/ 3028348 w 3682009"/>
              <a:gd name="connsiteY3" fmla="*/ 400185 h 2095840"/>
              <a:gd name="connsiteX4" fmla="*/ 3285523 w 3682009"/>
              <a:gd name="connsiteY4" fmla="*/ 905010 h 2095840"/>
              <a:gd name="connsiteX5" fmla="*/ 3656998 w 3682009"/>
              <a:gd name="connsiteY5" fmla="*/ 1390785 h 2095840"/>
              <a:gd name="connsiteX6" fmla="*/ 2723548 w 3682009"/>
              <a:gd name="connsiteY6" fmla="*/ 1762260 h 2095840"/>
              <a:gd name="connsiteX7" fmla="*/ 1990123 w 3682009"/>
              <a:gd name="connsiteY7" fmla="*/ 2095635 h 2095840"/>
              <a:gd name="connsiteX8" fmla="*/ 1190023 w 3682009"/>
              <a:gd name="connsiteY8" fmla="*/ 1714635 h 2095840"/>
              <a:gd name="connsiteX9" fmla="*/ 18448 w 3682009"/>
              <a:gd name="connsiteY9" fmla="*/ 1333635 h 2095840"/>
              <a:gd name="connsiteX10" fmla="*/ 485173 w 3682009"/>
              <a:gd name="connsiteY10" fmla="*/ 847860 h 2095840"/>
              <a:gd name="connsiteX11" fmla="*/ 656623 w 3682009"/>
              <a:gd name="connsiteY11" fmla="*/ 485910 h 2095840"/>
              <a:gd name="connsiteX12" fmla="*/ 1056673 w 3682009"/>
              <a:gd name="connsiteY12" fmla="*/ 409710 h 2095840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983217 w 3607975"/>
              <a:gd name="connsiteY0" fmla="*/ 409710 h 2096060"/>
              <a:gd name="connsiteX1" fmla="*/ 1630917 w 3607975"/>
              <a:gd name="connsiteY1" fmla="*/ 135 h 2096060"/>
              <a:gd name="connsiteX2" fmla="*/ 2316717 w 3607975"/>
              <a:gd name="connsiteY2" fmla="*/ 381135 h 2096060"/>
              <a:gd name="connsiteX3" fmla="*/ 2954892 w 3607975"/>
              <a:gd name="connsiteY3" fmla="*/ 400185 h 2096060"/>
              <a:gd name="connsiteX4" fmla="*/ 3212067 w 3607975"/>
              <a:gd name="connsiteY4" fmla="*/ 905010 h 2096060"/>
              <a:gd name="connsiteX5" fmla="*/ 3583542 w 3607975"/>
              <a:gd name="connsiteY5" fmla="*/ 1390785 h 2096060"/>
              <a:gd name="connsiteX6" fmla="*/ 2659617 w 3607975"/>
              <a:gd name="connsiteY6" fmla="*/ 1743210 h 2096060"/>
              <a:gd name="connsiteX7" fmla="*/ 1916667 w 3607975"/>
              <a:gd name="connsiteY7" fmla="*/ 2095635 h 2096060"/>
              <a:gd name="connsiteX8" fmla="*/ 1116567 w 3607975"/>
              <a:gd name="connsiteY8" fmla="*/ 1714635 h 2096060"/>
              <a:gd name="connsiteX9" fmla="*/ 40242 w 3607975"/>
              <a:gd name="connsiteY9" fmla="*/ 1400310 h 2096060"/>
              <a:gd name="connsiteX10" fmla="*/ 411717 w 3607975"/>
              <a:gd name="connsiteY10" fmla="*/ 847860 h 2096060"/>
              <a:gd name="connsiteX11" fmla="*/ 583167 w 3607975"/>
              <a:gd name="connsiteY11" fmla="*/ 485910 h 2096060"/>
              <a:gd name="connsiteX12" fmla="*/ 983217 w 3607975"/>
              <a:gd name="connsiteY12" fmla="*/ 409710 h 2096060"/>
              <a:gd name="connsiteX0" fmla="*/ 960621 w 3585379"/>
              <a:gd name="connsiteY0" fmla="*/ 409710 h 2096060"/>
              <a:gd name="connsiteX1" fmla="*/ 1608321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08346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960621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98971 w 3585379"/>
              <a:gd name="connsiteY3" fmla="*/ 485833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4636"/>
              <a:gd name="connsiteY0" fmla="*/ 409633 h 2095983"/>
              <a:gd name="connsiteX1" fmla="*/ 1789296 w 3584636"/>
              <a:gd name="connsiteY1" fmla="*/ 58 h 2095983"/>
              <a:gd name="connsiteX2" fmla="*/ 2370321 w 3584636"/>
              <a:gd name="connsiteY2" fmla="*/ 390583 h 2095983"/>
              <a:gd name="connsiteX3" fmla="*/ 3065646 w 3584636"/>
              <a:gd name="connsiteY3" fmla="*/ 438208 h 2095983"/>
              <a:gd name="connsiteX4" fmla="*/ 3189471 w 3584636"/>
              <a:gd name="connsiteY4" fmla="*/ 904933 h 2095983"/>
              <a:gd name="connsiteX5" fmla="*/ 3560946 w 3584636"/>
              <a:gd name="connsiteY5" fmla="*/ 1390708 h 2095983"/>
              <a:gd name="connsiteX6" fmla="*/ 2637021 w 3584636"/>
              <a:gd name="connsiteY6" fmla="*/ 1743133 h 2095983"/>
              <a:gd name="connsiteX7" fmla="*/ 1808346 w 3584636"/>
              <a:gd name="connsiteY7" fmla="*/ 2095558 h 2095983"/>
              <a:gd name="connsiteX8" fmla="*/ 1093971 w 3584636"/>
              <a:gd name="connsiteY8" fmla="*/ 1714558 h 2095983"/>
              <a:gd name="connsiteX9" fmla="*/ 17646 w 3584636"/>
              <a:gd name="connsiteY9" fmla="*/ 1400233 h 2095983"/>
              <a:gd name="connsiteX10" fmla="*/ 389121 w 3584636"/>
              <a:gd name="connsiteY10" fmla="*/ 847783 h 2095983"/>
              <a:gd name="connsiteX11" fmla="*/ 674871 w 3584636"/>
              <a:gd name="connsiteY11" fmla="*/ 447733 h 2095983"/>
              <a:gd name="connsiteX12" fmla="*/ 1179696 w 3584636"/>
              <a:gd name="connsiteY12" fmla="*/ 409633 h 2095983"/>
              <a:gd name="connsiteX0" fmla="*/ 1179696 w 3541550"/>
              <a:gd name="connsiteY0" fmla="*/ 409633 h 2095983"/>
              <a:gd name="connsiteX1" fmla="*/ 1789296 w 3541550"/>
              <a:gd name="connsiteY1" fmla="*/ 58 h 2095983"/>
              <a:gd name="connsiteX2" fmla="*/ 2370321 w 3541550"/>
              <a:gd name="connsiteY2" fmla="*/ 390583 h 2095983"/>
              <a:gd name="connsiteX3" fmla="*/ 3065646 w 3541550"/>
              <a:gd name="connsiteY3" fmla="*/ 438208 h 2095983"/>
              <a:gd name="connsiteX4" fmla="*/ 3189471 w 3541550"/>
              <a:gd name="connsiteY4" fmla="*/ 904933 h 2095983"/>
              <a:gd name="connsiteX5" fmla="*/ 3513321 w 3541550"/>
              <a:gd name="connsiteY5" fmla="*/ 1505008 h 2095983"/>
              <a:gd name="connsiteX6" fmla="*/ 2637021 w 3541550"/>
              <a:gd name="connsiteY6" fmla="*/ 1743133 h 2095983"/>
              <a:gd name="connsiteX7" fmla="*/ 1808346 w 3541550"/>
              <a:gd name="connsiteY7" fmla="*/ 2095558 h 2095983"/>
              <a:gd name="connsiteX8" fmla="*/ 1093971 w 3541550"/>
              <a:gd name="connsiteY8" fmla="*/ 1714558 h 2095983"/>
              <a:gd name="connsiteX9" fmla="*/ 17646 w 3541550"/>
              <a:gd name="connsiteY9" fmla="*/ 1400233 h 2095983"/>
              <a:gd name="connsiteX10" fmla="*/ 389121 w 3541550"/>
              <a:gd name="connsiteY10" fmla="*/ 847783 h 2095983"/>
              <a:gd name="connsiteX11" fmla="*/ 674871 w 3541550"/>
              <a:gd name="connsiteY11" fmla="*/ 447733 h 2095983"/>
              <a:gd name="connsiteX12" fmla="*/ 1179696 w 3541550"/>
              <a:gd name="connsiteY12" fmla="*/ 409633 h 2095983"/>
              <a:gd name="connsiteX0" fmla="*/ 1154227 w 3516081"/>
              <a:gd name="connsiteY0" fmla="*/ 409633 h 2095983"/>
              <a:gd name="connsiteX1" fmla="*/ 1763827 w 3516081"/>
              <a:gd name="connsiteY1" fmla="*/ 58 h 2095983"/>
              <a:gd name="connsiteX2" fmla="*/ 2344852 w 3516081"/>
              <a:gd name="connsiteY2" fmla="*/ 390583 h 2095983"/>
              <a:gd name="connsiteX3" fmla="*/ 3040177 w 3516081"/>
              <a:gd name="connsiteY3" fmla="*/ 438208 h 2095983"/>
              <a:gd name="connsiteX4" fmla="*/ 3164002 w 3516081"/>
              <a:gd name="connsiteY4" fmla="*/ 904933 h 2095983"/>
              <a:gd name="connsiteX5" fmla="*/ 3487852 w 3516081"/>
              <a:gd name="connsiteY5" fmla="*/ 1505008 h 2095983"/>
              <a:gd name="connsiteX6" fmla="*/ 2611552 w 3516081"/>
              <a:gd name="connsiteY6" fmla="*/ 1743133 h 2095983"/>
              <a:gd name="connsiteX7" fmla="*/ 1782877 w 3516081"/>
              <a:gd name="connsiteY7" fmla="*/ 2095558 h 2095983"/>
              <a:gd name="connsiteX8" fmla="*/ 1068502 w 3516081"/>
              <a:gd name="connsiteY8" fmla="*/ 1714558 h 2095983"/>
              <a:gd name="connsiteX9" fmla="*/ 20752 w 3516081"/>
              <a:gd name="connsiteY9" fmla="*/ 1457383 h 2095983"/>
              <a:gd name="connsiteX10" fmla="*/ 363652 w 3516081"/>
              <a:gd name="connsiteY10" fmla="*/ 847783 h 2095983"/>
              <a:gd name="connsiteX11" fmla="*/ 649402 w 3516081"/>
              <a:gd name="connsiteY11" fmla="*/ 447733 h 2095983"/>
              <a:gd name="connsiteX12" fmla="*/ 1154227 w 3516081"/>
              <a:gd name="connsiteY12" fmla="*/ 409633 h 2095983"/>
              <a:gd name="connsiteX0" fmla="*/ 1169904 w 3531758"/>
              <a:gd name="connsiteY0" fmla="*/ 409633 h 2095983"/>
              <a:gd name="connsiteX1" fmla="*/ 1779504 w 3531758"/>
              <a:gd name="connsiteY1" fmla="*/ 58 h 2095983"/>
              <a:gd name="connsiteX2" fmla="*/ 2360529 w 3531758"/>
              <a:gd name="connsiteY2" fmla="*/ 390583 h 2095983"/>
              <a:gd name="connsiteX3" fmla="*/ 3055854 w 3531758"/>
              <a:gd name="connsiteY3" fmla="*/ 438208 h 2095983"/>
              <a:gd name="connsiteX4" fmla="*/ 3179679 w 3531758"/>
              <a:gd name="connsiteY4" fmla="*/ 904933 h 2095983"/>
              <a:gd name="connsiteX5" fmla="*/ 3503529 w 3531758"/>
              <a:gd name="connsiteY5" fmla="*/ 1505008 h 2095983"/>
              <a:gd name="connsiteX6" fmla="*/ 2627229 w 3531758"/>
              <a:gd name="connsiteY6" fmla="*/ 1743133 h 2095983"/>
              <a:gd name="connsiteX7" fmla="*/ 1798554 w 3531758"/>
              <a:gd name="connsiteY7" fmla="*/ 2095558 h 2095983"/>
              <a:gd name="connsiteX8" fmla="*/ 1084179 w 3531758"/>
              <a:gd name="connsiteY8" fmla="*/ 1714558 h 2095983"/>
              <a:gd name="connsiteX9" fmla="*/ 36429 w 3531758"/>
              <a:gd name="connsiteY9" fmla="*/ 1457383 h 2095983"/>
              <a:gd name="connsiteX10" fmla="*/ 417429 w 3531758"/>
              <a:gd name="connsiteY10" fmla="*/ 895408 h 2095983"/>
              <a:gd name="connsiteX11" fmla="*/ 665079 w 3531758"/>
              <a:gd name="connsiteY11" fmla="*/ 447733 h 2095983"/>
              <a:gd name="connsiteX12" fmla="*/ 1169904 w 3531758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090625 w 3452479"/>
              <a:gd name="connsiteY0" fmla="*/ 409633 h 2095983"/>
              <a:gd name="connsiteX1" fmla="*/ 1700225 w 3452479"/>
              <a:gd name="connsiteY1" fmla="*/ 58 h 2095983"/>
              <a:gd name="connsiteX2" fmla="*/ 2281250 w 3452479"/>
              <a:gd name="connsiteY2" fmla="*/ 390583 h 2095983"/>
              <a:gd name="connsiteX3" fmla="*/ 2976575 w 3452479"/>
              <a:gd name="connsiteY3" fmla="*/ 438208 h 2095983"/>
              <a:gd name="connsiteX4" fmla="*/ 3100400 w 3452479"/>
              <a:gd name="connsiteY4" fmla="*/ 904933 h 2095983"/>
              <a:gd name="connsiteX5" fmla="*/ 3424250 w 3452479"/>
              <a:gd name="connsiteY5" fmla="*/ 1505008 h 2095983"/>
              <a:gd name="connsiteX6" fmla="*/ 2547950 w 3452479"/>
              <a:gd name="connsiteY6" fmla="*/ 1743133 h 2095983"/>
              <a:gd name="connsiteX7" fmla="*/ 1719275 w 3452479"/>
              <a:gd name="connsiteY7" fmla="*/ 2095558 h 2095983"/>
              <a:gd name="connsiteX8" fmla="*/ 1004900 w 3452479"/>
              <a:gd name="connsiteY8" fmla="*/ 1714558 h 2095983"/>
              <a:gd name="connsiteX9" fmla="*/ 52400 w 3452479"/>
              <a:gd name="connsiteY9" fmla="*/ 1552633 h 2095983"/>
              <a:gd name="connsiteX10" fmla="*/ 338150 w 3452479"/>
              <a:gd name="connsiteY10" fmla="*/ 895408 h 2095983"/>
              <a:gd name="connsiteX11" fmla="*/ 585800 w 3452479"/>
              <a:gd name="connsiteY11" fmla="*/ 447733 h 2095983"/>
              <a:gd name="connsiteX12" fmla="*/ 1090625 w 3452479"/>
              <a:gd name="connsiteY12" fmla="*/ 409633 h 2095983"/>
              <a:gd name="connsiteX0" fmla="*/ 1090625 w 3379927"/>
              <a:gd name="connsiteY0" fmla="*/ 409633 h 2095983"/>
              <a:gd name="connsiteX1" fmla="*/ 1700225 w 3379927"/>
              <a:gd name="connsiteY1" fmla="*/ 58 h 2095983"/>
              <a:gd name="connsiteX2" fmla="*/ 2281250 w 3379927"/>
              <a:gd name="connsiteY2" fmla="*/ 390583 h 2095983"/>
              <a:gd name="connsiteX3" fmla="*/ 2976575 w 3379927"/>
              <a:gd name="connsiteY3" fmla="*/ 438208 h 2095983"/>
              <a:gd name="connsiteX4" fmla="*/ 3100400 w 3379927"/>
              <a:gd name="connsiteY4" fmla="*/ 904933 h 2095983"/>
              <a:gd name="connsiteX5" fmla="*/ 3338525 w 3379927"/>
              <a:gd name="connsiteY5" fmla="*/ 1505008 h 2095983"/>
              <a:gd name="connsiteX6" fmla="*/ 2547950 w 3379927"/>
              <a:gd name="connsiteY6" fmla="*/ 1743133 h 2095983"/>
              <a:gd name="connsiteX7" fmla="*/ 1719275 w 3379927"/>
              <a:gd name="connsiteY7" fmla="*/ 2095558 h 2095983"/>
              <a:gd name="connsiteX8" fmla="*/ 1004900 w 3379927"/>
              <a:gd name="connsiteY8" fmla="*/ 1714558 h 2095983"/>
              <a:gd name="connsiteX9" fmla="*/ 52400 w 3379927"/>
              <a:gd name="connsiteY9" fmla="*/ 1552633 h 2095983"/>
              <a:gd name="connsiteX10" fmla="*/ 338150 w 3379927"/>
              <a:gd name="connsiteY10" fmla="*/ 895408 h 2095983"/>
              <a:gd name="connsiteX11" fmla="*/ 585800 w 3379927"/>
              <a:gd name="connsiteY11" fmla="*/ 447733 h 2095983"/>
              <a:gd name="connsiteX12" fmla="*/ 1090625 w 3379927"/>
              <a:gd name="connsiteY12" fmla="*/ 409633 h 2095983"/>
              <a:gd name="connsiteX0" fmla="*/ 1055122 w 3344424"/>
              <a:gd name="connsiteY0" fmla="*/ 409633 h 2095983"/>
              <a:gd name="connsiteX1" fmla="*/ 1664722 w 3344424"/>
              <a:gd name="connsiteY1" fmla="*/ 58 h 2095983"/>
              <a:gd name="connsiteX2" fmla="*/ 2245747 w 3344424"/>
              <a:gd name="connsiteY2" fmla="*/ 390583 h 2095983"/>
              <a:gd name="connsiteX3" fmla="*/ 2941072 w 3344424"/>
              <a:gd name="connsiteY3" fmla="*/ 438208 h 2095983"/>
              <a:gd name="connsiteX4" fmla="*/ 3064897 w 3344424"/>
              <a:gd name="connsiteY4" fmla="*/ 904933 h 2095983"/>
              <a:gd name="connsiteX5" fmla="*/ 3303022 w 3344424"/>
              <a:gd name="connsiteY5" fmla="*/ 1505008 h 2095983"/>
              <a:gd name="connsiteX6" fmla="*/ 2512447 w 3344424"/>
              <a:gd name="connsiteY6" fmla="*/ 1743133 h 2095983"/>
              <a:gd name="connsiteX7" fmla="*/ 1683772 w 3344424"/>
              <a:gd name="connsiteY7" fmla="*/ 2095558 h 2095983"/>
              <a:gd name="connsiteX8" fmla="*/ 969397 w 3344424"/>
              <a:gd name="connsiteY8" fmla="*/ 1714558 h 2095983"/>
              <a:gd name="connsiteX9" fmla="*/ 64522 w 3344424"/>
              <a:gd name="connsiteY9" fmla="*/ 1581208 h 2095983"/>
              <a:gd name="connsiteX10" fmla="*/ 302647 w 3344424"/>
              <a:gd name="connsiteY10" fmla="*/ 895408 h 2095983"/>
              <a:gd name="connsiteX11" fmla="*/ 550297 w 3344424"/>
              <a:gd name="connsiteY11" fmla="*/ 447733 h 2095983"/>
              <a:gd name="connsiteX12" fmla="*/ 1055122 w 3344424"/>
              <a:gd name="connsiteY12" fmla="*/ 409633 h 2095983"/>
              <a:gd name="connsiteX0" fmla="*/ 1046393 w 3335695"/>
              <a:gd name="connsiteY0" fmla="*/ 409633 h 2095983"/>
              <a:gd name="connsiteX1" fmla="*/ 1655993 w 3335695"/>
              <a:gd name="connsiteY1" fmla="*/ 58 h 2095983"/>
              <a:gd name="connsiteX2" fmla="*/ 2237018 w 3335695"/>
              <a:gd name="connsiteY2" fmla="*/ 390583 h 2095983"/>
              <a:gd name="connsiteX3" fmla="*/ 2932343 w 3335695"/>
              <a:gd name="connsiteY3" fmla="*/ 438208 h 2095983"/>
              <a:gd name="connsiteX4" fmla="*/ 3056168 w 3335695"/>
              <a:gd name="connsiteY4" fmla="*/ 904933 h 2095983"/>
              <a:gd name="connsiteX5" fmla="*/ 3294293 w 3335695"/>
              <a:gd name="connsiteY5" fmla="*/ 1505008 h 2095983"/>
              <a:gd name="connsiteX6" fmla="*/ 2503718 w 3335695"/>
              <a:gd name="connsiteY6" fmla="*/ 1743133 h 2095983"/>
              <a:gd name="connsiteX7" fmla="*/ 1675043 w 3335695"/>
              <a:gd name="connsiteY7" fmla="*/ 2095558 h 2095983"/>
              <a:gd name="connsiteX8" fmla="*/ 960668 w 3335695"/>
              <a:gd name="connsiteY8" fmla="*/ 1714558 h 2095983"/>
              <a:gd name="connsiteX9" fmla="*/ 55793 w 3335695"/>
              <a:gd name="connsiteY9" fmla="*/ 1581208 h 2095983"/>
              <a:gd name="connsiteX10" fmla="*/ 293918 w 3335695"/>
              <a:gd name="connsiteY10" fmla="*/ 895408 h 2095983"/>
              <a:gd name="connsiteX11" fmla="*/ 541568 w 3335695"/>
              <a:gd name="connsiteY11" fmla="*/ 447733 h 2095983"/>
              <a:gd name="connsiteX12" fmla="*/ 1046393 w 3335695"/>
              <a:gd name="connsiteY12" fmla="*/ 409633 h 2095983"/>
              <a:gd name="connsiteX0" fmla="*/ 1045688 w 3334990"/>
              <a:gd name="connsiteY0" fmla="*/ 409633 h 2096616"/>
              <a:gd name="connsiteX1" fmla="*/ 1655288 w 3334990"/>
              <a:gd name="connsiteY1" fmla="*/ 58 h 2096616"/>
              <a:gd name="connsiteX2" fmla="*/ 2236313 w 3334990"/>
              <a:gd name="connsiteY2" fmla="*/ 390583 h 2096616"/>
              <a:gd name="connsiteX3" fmla="*/ 2931638 w 3334990"/>
              <a:gd name="connsiteY3" fmla="*/ 438208 h 2096616"/>
              <a:gd name="connsiteX4" fmla="*/ 3055463 w 3334990"/>
              <a:gd name="connsiteY4" fmla="*/ 904933 h 2096616"/>
              <a:gd name="connsiteX5" fmla="*/ 3293588 w 3334990"/>
              <a:gd name="connsiteY5" fmla="*/ 1505008 h 2096616"/>
              <a:gd name="connsiteX6" fmla="*/ 2503013 w 3334990"/>
              <a:gd name="connsiteY6" fmla="*/ 1743133 h 2096616"/>
              <a:gd name="connsiteX7" fmla="*/ 1674338 w 3334990"/>
              <a:gd name="connsiteY7" fmla="*/ 2095558 h 2096616"/>
              <a:gd name="connsiteX8" fmla="*/ 950438 w 3334990"/>
              <a:gd name="connsiteY8" fmla="*/ 1781233 h 2096616"/>
              <a:gd name="connsiteX9" fmla="*/ 55088 w 3334990"/>
              <a:gd name="connsiteY9" fmla="*/ 1581208 h 2096616"/>
              <a:gd name="connsiteX10" fmla="*/ 293213 w 3334990"/>
              <a:gd name="connsiteY10" fmla="*/ 895408 h 2096616"/>
              <a:gd name="connsiteX11" fmla="*/ 540863 w 3334990"/>
              <a:gd name="connsiteY11" fmla="*/ 447733 h 2096616"/>
              <a:gd name="connsiteX12" fmla="*/ 1045688 w 3334990"/>
              <a:gd name="connsiteY12" fmla="*/ 409633 h 2096616"/>
              <a:gd name="connsiteX0" fmla="*/ 1045688 w 3332898"/>
              <a:gd name="connsiteY0" fmla="*/ 409633 h 2097519"/>
              <a:gd name="connsiteX1" fmla="*/ 1655288 w 3332898"/>
              <a:gd name="connsiteY1" fmla="*/ 58 h 2097519"/>
              <a:gd name="connsiteX2" fmla="*/ 2236313 w 3332898"/>
              <a:gd name="connsiteY2" fmla="*/ 390583 h 2097519"/>
              <a:gd name="connsiteX3" fmla="*/ 2931638 w 3332898"/>
              <a:gd name="connsiteY3" fmla="*/ 438208 h 2097519"/>
              <a:gd name="connsiteX4" fmla="*/ 3055463 w 3332898"/>
              <a:gd name="connsiteY4" fmla="*/ 904933 h 2097519"/>
              <a:gd name="connsiteX5" fmla="*/ 3293588 w 3332898"/>
              <a:gd name="connsiteY5" fmla="*/ 1505008 h 2097519"/>
              <a:gd name="connsiteX6" fmla="*/ 2531588 w 3332898"/>
              <a:gd name="connsiteY6" fmla="*/ 1800283 h 2097519"/>
              <a:gd name="connsiteX7" fmla="*/ 1674338 w 3332898"/>
              <a:gd name="connsiteY7" fmla="*/ 2095558 h 2097519"/>
              <a:gd name="connsiteX8" fmla="*/ 950438 w 3332898"/>
              <a:gd name="connsiteY8" fmla="*/ 1781233 h 2097519"/>
              <a:gd name="connsiteX9" fmla="*/ 55088 w 3332898"/>
              <a:gd name="connsiteY9" fmla="*/ 1581208 h 2097519"/>
              <a:gd name="connsiteX10" fmla="*/ 293213 w 3332898"/>
              <a:gd name="connsiteY10" fmla="*/ 895408 h 2097519"/>
              <a:gd name="connsiteX11" fmla="*/ 540863 w 3332898"/>
              <a:gd name="connsiteY11" fmla="*/ 447733 h 2097519"/>
              <a:gd name="connsiteX12" fmla="*/ 1045688 w 3332898"/>
              <a:gd name="connsiteY12" fmla="*/ 409633 h 2097519"/>
              <a:gd name="connsiteX0" fmla="*/ 1045688 w 3338471"/>
              <a:gd name="connsiteY0" fmla="*/ 409633 h 2097519"/>
              <a:gd name="connsiteX1" fmla="*/ 1655288 w 3338471"/>
              <a:gd name="connsiteY1" fmla="*/ 58 h 2097519"/>
              <a:gd name="connsiteX2" fmla="*/ 2236313 w 3338471"/>
              <a:gd name="connsiteY2" fmla="*/ 390583 h 2097519"/>
              <a:gd name="connsiteX3" fmla="*/ 2931638 w 3338471"/>
              <a:gd name="connsiteY3" fmla="*/ 438208 h 2097519"/>
              <a:gd name="connsiteX4" fmla="*/ 3055463 w 3338471"/>
              <a:gd name="connsiteY4" fmla="*/ 904933 h 2097519"/>
              <a:gd name="connsiteX5" fmla="*/ 3293588 w 3338471"/>
              <a:gd name="connsiteY5" fmla="*/ 1505008 h 2097519"/>
              <a:gd name="connsiteX6" fmla="*/ 2531588 w 3338471"/>
              <a:gd name="connsiteY6" fmla="*/ 1800283 h 2097519"/>
              <a:gd name="connsiteX7" fmla="*/ 1674338 w 3338471"/>
              <a:gd name="connsiteY7" fmla="*/ 2095558 h 2097519"/>
              <a:gd name="connsiteX8" fmla="*/ 950438 w 3338471"/>
              <a:gd name="connsiteY8" fmla="*/ 1781233 h 2097519"/>
              <a:gd name="connsiteX9" fmla="*/ 55088 w 3338471"/>
              <a:gd name="connsiteY9" fmla="*/ 1581208 h 2097519"/>
              <a:gd name="connsiteX10" fmla="*/ 293213 w 3338471"/>
              <a:gd name="connsiteY10" fmla="*/ 895408 h 2097519"/>
              <a:gd name="connsiteX11" fmla="*/ 540863 w 3338471"/>
              <a:gd name="connsiteY11" fmla="*/ 447733 h 2097519"/>
              <a:gd name="connsiteX12" fmla="*/ 1045688 w 3338471"/>
              <a:gd name="connsiteY12" fmla="*/ 409633 h 2097519"/>
              <a:gd name="connsiteX0" fmla="*/ 1045688 w 3349570"/>
              <a:gd name="connsiteY0" fmla="*/ 409633 h 2097519"/>
              <a:gd name="connsiteX1" fmla="*/ 1655288 w 3349570"/>
              <a:gd name="connsiteY1" fmla="*/ 58 h 2097519"/>
              <a:gd name="connsiteX2" fmla="*/ 2236313 w 3349570"/>
              <a:gd name="connsiteY2" fmla="*/ 390583 h 2097519"/>
              <a:gd name="connsiteX3" fmla="*/ 2931638 w 3349570"/>
              <a:gd name="connsiteY3" fmla="*/ 438208 h 2097519"/>
              <a:gd name="connsiteX4" fmla="*/ 3055463 w 3349570"/>
              <a:gd name="connsiteY4" fmla="*/ 904933 h 2097519"/>
              <a:gd name="connsiteX5" fmla="*/ 3293588 w 3349570"/>
              <a:gd name="connsiteY5" fmla="*/ 1505008 h 2097519"/>
              <a:gd name="connsiteX6" fmla="*/ 2531588 w 3349570"/>
              <a:gd name="connsiteY6" fmla="*/ 1800283 h 2097519"/>
              <a:gd name="connsiteX7" fmla="*/ 1674338 w 3349570"/>
              <a:gd name="connsiteY7" fmla="*/ 2095558 h 2097519"/>
              <a:gd name="connsiteX8" fmla="*/ 950438 w 3349570"/>
              <a:gd name="connsiteY8" fmla="*/ 1781233 h 2097519"/>
              <a:gd name="connsiteX9" fmla="*/ 55088 w 3349570"/>
              <a:gd name="connsiteY9" fmla="*/ 1581208 h 2097519"/>
              <a:gd name="connsiteX10" fmla="*/ 293213 w 3349570"/>
              <a:gd name="connsiteY10" fmla="*/ 895408 h 2097519"/>
              <a:gd name="connsiteX11" fmla="*/ 540863 w 3349570"/>
              <a:gd name="connsiteY11" fmla="*/ 447733 h 2097519"/>
              <a:gd name="connsiteX12" fmla="*/ 1045688 w 3349570"/>
              <a:gd name="connsiteY12" fmla="*/ 409633 h 2097519"/>
              <a:gd name="connsiteX0" fmla="*/ 1045688 w 3336674"/>
              <a:gd name="connsiteY0" fmla="*/ 409633 h 2097519"/>
              <a:gd name="connsiteX1" fmla="*/ 1655288 w 3336674"/>
              <a:gd name="connsiteY1" fmla="*/ 58 h 2097519"/>
              <a:gd name="connsiteX2" fmla="*/ 2236313 w 3336674"/>
              <a:gd name="connsiteY2" fmla="*/ 390583 h 2097519"/>
              <a:gd name="connsiteX3" fmla="*/ 2931638 w 3336674"/>
              <a:gd name="connsiteY3" fmla="*/ 438208 h 2097519"/>
              <a:gd name="connsiteX4" fmla="*/ 3055463 w 3336674"/>
              <a:gd name="connsiteY4" fmla="*/ 904933 h 2097519"/>
              <a:gd name="connsiteX5" fmla="*/ 3274538 w 3336674"/>
              <a:gd name="connsiteY5" fmla="*/ 1533583 h 2097519"/>
              <a:gd name="connsiteX6" fmla="*/ 2531588 w 3336674"/>
              <a:gd name="connsiteY6" fmla="*/ 1800283 h 2097519"/>
              <a:gd name="connsiteX7" fmla="*/ 1674338 w 3336674"/>
              <a:gd name="connsiteY7" fmla="*/ 2095558 h 2097519"/>
              <a:gd name="connsiteX8" fmla="*/ 950438 w 3336674"/>
              <a:gd name="connsiteY8" fmla="*/ 1781233 h 2097519"/>
              <a:gd name="connsiteX9" fmla="*/ 55088 w 3336674"/>
              <a:gd name="connsiteY9" fmla="*/ 1581208 h 2097519"/>
              <a:gd name="connsiteX10" fmla="*/ 293213 w 3336674"/>
              <a:gd name="connsiteY10" fmla="*/ 895408 h 2097519"/>
              <a:gd name="connsiteX11" fmla="*/ 540863 w 3336674"/>
              <a:gd name="connsiteY11" fmla="*/ 447733 h 2097519"/>
              <a:gd name="connsiteX12" fmla="*/ 1045688 w 3336674"/>
              <a:gd name="connsiteY12" fmla="*/ 409633 h 2097519"/>
              <a:gd name="connsiteX0" fmla="*/ 1045688 w 3328412"/>
              <a:gd name="connsiteY0" fmla="*/ 409633 h 2097519"/>
              <a:gd name="connsiteX1" fmla="*/ 1655288 w 3328412"/>
              <a:gd name="connsiteY1" fmla="*/ 58 h 2097519"/>
              <a:gd name="connsiteX2" fmla="*/ 2236313 w 3328412"/>
              <a:gd name="connsiteY2" fmla="*/ 390583 h 2097519"/>
              <a:gd name="connsiteX3" fmla="*/ 2931638 w 3328412"/>
              <a:gd name="connsiteY3" fmla="*/ 438208 h 2097519"/>
              <a:gd name="connsiteX4" fmla="*/ 3055463 w 3328412"/>
              <a:gd name="connsiteY4" fmla="*/ 904933 h 2097519"/>
              <a:gd name="connsiteX5" fmla="*/ 3274538 w 3328412"/>
              <a:gd name="connsiteY5" fmla="*/ 1533583 h 2097519"/>
              <a:gd name="connsiteX6" fmla="*/ 2531588 w 3328412"/>
              <a:gd name="connsiteY6" fmla="*/ 1800283 h 2097519"/>
              <a:gd name="connsiteX7" fmla="*/ 1674338 w 3328412"/>
              <a:gd name="connsiteY7" fmla="*/ 2095558 h 2097519"/>
              <a:gd name="connsiteX8" fmla="*/ 950438 w 3328412"/>
              <a:gd name="connsiteY8" fmla="*/ 1781233 h 2097519"/>
              <a:gd name="connsiteX9" fmla="*/ 55088 w 3328412"/>
              <a:gd name="connsiteY9" fmla="*/ 1581208 h 2097519"/>
              <a:gd name="connsiteX10" fmla="*/ 293213 w 3328412"/>
              <a:gd name="connsiteY10" fmla="*/ 895408 h 2097519"/>
              <a:gd name="connsiteX11" fmla="*/ 540863 w 3328412"/>
              <a:gd name="connsiteY11" fmla="*/ 447733 h 2097519"/>
              <a:gd name="connsiteX12" fmla="*/ 1045688 w 3328412"/>
              <a:gd name="connsiteY12" fmla="*/ 409633 h 2097519"/>
              <a:gd name="connsiteX0" fmla="*/ 1045688 w 3347830"/>
              <a:gd name="connsiteY0" fmla="*/ 409633 h 2097519"/>
              <a:gd name="connsiteX1" fmla="*/ 1655288 w 3347830"/>
              <a:gd name="connsiteY1" fmla="*/ 58 h 2097519"/>
              <a:gd name="connsiteX2" fmla="*/ 2236313 w 3347830"/>
              <a:gd name="connsiteY2" fmla="*/ 390583 h 2097519"/>
              <a:gd name="connsiteX3" fmla="*/ 2931638 w 3347830"/>
              <a:gd name="connsiteY3" fmla="*/ 438208 h 2097519"/>
              <a:gd name="connsiteX4" fmla="*/ 3055463 w 3347830"/>
              <a:gd name="connsiteY4" fmla="*/ 904933 h 2097519"/>
              <a:gd name="connsiteX5" fmla="*/ 3303113 w 3347830"/>
              <a:gd name="connsiteY5" fmla="*/ 1552633 h 2097519"/>
              <a:gd name="connsiteX6" fmla="*/ 2531588 w 3347830"/>
              <a:gd name="connsiteY6" fmla="*/ 1800283 h 2097519"/>
              <a:gd name="connsiteX7" fmla="*/ 1674338 w 3347830"/>
              <a:gd name="connsiteY7" fmla="*/ 2095558 h 2097519"/>
              <a:gd name="connsiteX8" fmla="*/ 950438 w 3347830"/>
              <a:gd name="connsiteY8" fmla="*/ 1781233 h 2097519"/>
              <a:gd name="connsiteX9" fmla="*/ 55088 w 3347830"/>
              <a:gd name="connsiteY9" fmla="*/ 1581208 h 2097519"/>
              <a:gd name="connsiteX10" fmla="*/ 293213 w 3347830"/>
              <a:gd name="connsiteY10" fmla="*/ 895408 h 2097519"/>
              <a:gd name="connsiteX11" fmla="*/ 540863 w 3347830"/>
              <a:gd name="connsiteY11" fmla="*/ 447733 h 2097519"/>
              <a:gd name="connsiteX12" fmla="*/ 1045688 w 3347830"/>
              <a:gd name="connsiteY12" fmla="*/ 409633 h 2097519"/>
              <a:gd name="connsiteX0" fmla="*/ 1045688 w 3347830"/>
              <a:gd name="connsiteY0" fmla="*/ 409633 h 2134033"/>
              <a:gd name="connsiteX1" fmla="*/ 1655288 w 3347830"/>
              <a:gd name="connsiteY1" fmla="*/ 58 h 2134033"/>
              <a:gd name="connsiteX2" fmla="*/ 2236313 w 3347830"/>
              <a:gd name="connsiteY2" fmla="*/ 390583 h 2134033"/>
              <a:gd name="connsiteX3" fmla="*/ 2931638 w 3347830"/>
              <a:gd name="connsiteY3" fmla="*/ 438208 h 2134033"/>
              <a:gd name="connsiteX4" fmla="*/ 3055463 w 3347830"/>
              <a:gd name="connsiteY4" fmla="*/ 904933 h 2134033"/>
              <a:gd name="connsiteX5" fmla="*/ 3303113 w 3347830"/>
              <a:gd name="connsiteY5" fmla="*/ 1552633 h 2134033"/>
              <a:gd name="connsiteX6" fmla="*/ 2531588 w 3347830"/>
              <a:gd name="connsiteY6" fmla="*/ 1800283 h 2134033"/>
              <a:gd name="connsiteX7" fmla="*/ 1645763 w 3347830"/>
              <a:gd name="connsiteY7" fmla="*/ 2133658 h 2134033"/>
              <a:gd name="connsiteX8" fmla="*/ 950438 w 3347830"/>
              <a:gd name="connsiteY8" fmla="*/ 1781233 h 2134033"/>
              <a:gd name="connsiteX9" fmla="*/ 55088 w 3347830"/>
              <a:gd name="connsiteY9" fmla="*/ 1581208 h 2134033"/>
              <a:gd name="connsiteX10" fmla="*/ 293213 w 3347830"/>
              <a:gd name="connsiteY10" fmla="*/ 895408 h 2134033"/>
              <a:gd name="connsiteX11" fmla="*/ 540863 w 3347830"/>
              <a:gd name="connsiteY11" fmla="*/ 447733 h 2134033"/>
              <a:gd name="connsiteX12" fmla="*/ 1045688 w 3347830"/>
              <a:gd name="connsiteY12" fmla="*/ 409633 h 2134033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11257 w 3313399"/>
              <a:gd name="connsiteY0" fmla="*/ 409633 h 2230156"/>
              <a:gd name="connsiteX1" fmla="*/ 1620857 w 3313399"/>
              <a:gd name="connsiteY1" fmla="*/ 58 h 2230156"/>
              <a:gd name="connsiteX2" fmla="*/ 2201882 w 3313399"/>
              <a:gd name="connsiteY2" fmla="*/ 390583 h 2230156"/>
              <a:gd name="connsiteX3" fmla="*/ 2897207 w 3313399"/>
              <a:gd name="connsiteY3" fmla="*/ 438208 h 2230156"/>
              <a:gd name="connsiteX4" fmla="*/ 3021032 w 3313399"/>
              <a:gd name="connsiteY4" fmla="*/ 904933 h 2230156"/>
              <a:gd name="connsiteX5" fmla="*/ 3268682 w 3313399"/>
              <a:gd name="connsiteY5" fmla="*/ 1552633 h 2230156"/>
              <a:gd name="connsiteX6" fmla="*/ 2497157 w 3313399"/>
              <a:gd name="connsiteY6" fmla="*/ 1800283 h 2230156"/>
              <a:gd name="connsiteX7" fmla="*/ 1611332 w 3313399"/>
              <a:gd name="connsiteY7" fmla="*/ 2230088 h 2230156"/>
              <a:gd name="connsiteX8" fmla="*/ 916007 w 3313399"/>
              <a:gd name="connsiteY8" fmla="*/ 1781233 h 2230156"/>
              <a:gd name="connsiteX9" fmla="*/ 68871 w 3313399"/>
              <a:gd name="connsiteY9" fmla="*/ 1637460 h 2230156"/>
              <a:gd name="connsiteX10" fmla="*/ 258782 w 3313399"/>
              <a:gd name="connsiteY10" fmla="*/ 895408 h 2230156"/>
              <a:gd name="connsiteX11" fmla="*/ 458218 w 3313399"/>
              <a:gd name="connsiteY11" fmla="*/ 431661 h 2230156"/>
              <a:gd name="connsiteX12" fmla="*/ 1011257 w 3313399"/>
              <a:gd name="connsiteY12" fmla="*/ 409633 h 2230156"/>
              <a:gd name="connsiteX0" fmla="*/ 769622 w 3071764"/>
              <a:gd name="connsiteY0" fmla="*/ 409633 h 2230156"/>
              <a:gd name="connsiteX1" fmla="*/ 1379222 w 3071764"/>
              <a:gd name="connsiteY1" fmla="*/ 58 h 2230156"/>
              <a:gd name="connsiteX2" fmla="*/ 1960247 w 3071764"/>
              <a:gd name="connsiteY2" fmla="*/ 390583 h 2230156"/>
              <a:gd name="connsiteX3" fmla="*/ 2655572 w 3071764"/>
              <a:gd name="connsiteY3" fmla="*/ 438208 h 2230156"/>
              <a:gd name="connsiteX4" fmla="*/ 2779397 w 3071764"/>
              <a:gd name="connsiteY4" fmla="*/ 904933 h 2230156"/>
              <a:gd name="connsiteX5" fmla="*/ 3027047 w 3071764"/>
              <a:gd name="connsiteY5" fmla="*/ 1552633 h 2230156"/>
              <a:gd name="connsiteX6" fmla="*/ 2255522 w 3071764"/>
              <a:gd name="connsiteY6" fmla="*/ 1800283 h 2230156"/>
              <a:gd name="connsiteX7" fmla="*/ 1369697 w 3071764"/>
              <a:gd name="connsiteY7" fmla="*/ 2230088 h 2230156"/>
              <a:gd name="connsiteX8" fmla="*/ 674372 w 3071764"/>
              <a:gd name="connsiteY8" fmla="*/ 1781233 h 2230156"/>
              <a:gd name="connsiteX9" fmla="*/ 17147 w 3071764"/>
              <a:gd name="connsiteY9" fmla="*/ 895408 h 2230156"/>
              <a:gd name="connsiteX10" fmla="*/ 216583 w 3071764"/>
              <a:gd name="connsiteY10" fmla="*/ 431661 h 2230156"/>
              <a:gd name="connsiteX11" fmla="*/ 769622 w 3071764"/>
              <a:gd name="connsiteY11" fmla="*/ 409633 h 2230156"/>
              <a:gd name="connsiteX0" fmla="*/ 791068 w 3093210"/>
              <a:gd name="connsiteY0" fmla="*/ 409633 h 2230156"/>
              <a:gd name="connsiteX1" fmla="*/ 1400668 w 3093210"/>
              <a:gd name="connsiteY1" fmla="*/ 58 h 2230156"/>
              <a:gd name="connsiteX2" fmla="*/ 1981693 w 3093210"/>
              <a:gd name="connsiteY2" fmla="*/ 390583 h 2230156"/>
              <a:gd name="connsiteX3" fmla="*/ 2677018 w 3093210"/>
              <a:gd name="connsiteY3" fmla="*/ 438208 h 2230156"/>
              <a:gd name="connsiteX4" fmla="*/ 2800843 w 3093210"/>
              <a:gd name="connsiteY4" fmla="*/ 904933 h 2230156"/>
              <a:gd name="connsiteX5" fmla="*/ 3048493 w 3093210"/>
              <a:gd name="connsiteY5" fmla="*/ 1552633 h 2230156"/>
              <a:gd name="connsiteX6" fmla="*/ 2276968 w 3093210"/>
              <a:gd name="connsiteY6" fmla="*/ 1800283 h 2230156"/>
              <a:gd name="connsiteX7" fmla="*/ 1391143 w 3093210"/>
              <a:gd name="connsiteY7" fmla="*/ 2230088 h 2230156"/>
              <a:gd name="connsiteX8" fmla="*/ 695818 w 3093210"/>
              <a:gd name="connsiteY8" fmla="*/ 1781233 h 2230156"/>
              <a:gd name="connsiteX9" fmla="*/ 38593 w 3093210"/>
              <a:gd name="connsiteY9" fmla="*/ 895408 h 2230156"/>
              <a:gd name="connsiteX10" fmla="*/ 238029 w 3093210"/>
              <a:gd name="connsiteY10" fmla="*/ 431661 h 2230156"/>
              <a:gd name="connsiteX11" fmla="*/ 791068 w 3093210"/>
              <a:gd name="connsiteY11" fmla="*/ 409633 h 2230156"/>
              <a:gd name="connsiteX0" fmla="*/ 869057 w 3171199"/>
              <a:gd name="connsiteY0" fmla="*/ 409633 h 2230156"/>
              <a:gd name="connsiteX1" fmla="*/ 1478657 w 3171199"/>
              <a:gd name="connsiteY1" fmla="*/ 58 h 2230156"/>
              <a:gd name="connsiteX2" fmla="*/ 2059682 w 3171199"/>
              <a:gd name="connsiteY2" fmla="*/ 390583 h 2230156"/>
              <a:gd name="connsiteX3" fmla="*/ 2755007 w 3171199"/>
              <a:gd name="connsiteY3" fmla="*/ 438208 h 2230156"/>
              <a:gd name="connsiteX4" fmla="*/ 2878832 w 3171199"/>
              <a:gd name="connsiteY4" fmla="*/ 904933 h 2230156"/>
              <a:gd name="connsiteX5" fmla="*/ 3126482 w 3171199"/>
              <a:gd name="connsiteY5" fmla="*/ 1552633 h 2230156"/>
              <a:gd name="connsiteX6" fmla="*/ 2354957 w 3171199"/>
              <a:gd name="connsiteY6" fmla="*/ 1800283 h 2230156"/>
              <a:gd name="connsiteX7" fmla="*/ 1469132 w 3171199"/>
              <a:gd name="connsiteY7" fmla="*/ 2230088 h 2230156"/>
              <a:gd name="connsiteX8" fmla="*/ 773807 w 3171199"/>
              <a:gd name="connsiteY8" fmla="*/ 1781233 h 2230156"/>
              <a:gd name="connsiteX9" fmla="*/ 116582 w 3171199"/>
              <a:gd name="connsiteY9" fmla="*/ 895408 h 2230156"/>
              <a:gd name="connsiteX10" fmla="*/ 316018 w 3171199"/>
              <a:gd name="connsiteY10" fmla="*/ 431661 h 2230156"/>
              <a:gd name="connsiteX11" fmla="*/ 869057 w 3171199"/>
              <a:gd name="connsiteY11" fmla="*/ 409633 h 2230156"/>
              <a:gd name="connsiteX0" fmla="*/ 811152 w 3113294"/>
              <a:gd name="connsiteY0" fmla="*/ 409633 h 2230156"/>
              <a:gd name="connsiteX1" fmla="*/ 1420752 w 3113294"/>
              <a:gd name="connsiteY1" fmla="*/ 58 h 2230156"/>
              <a:gd name="connsiteX2" fmla="*/ 2001777 w 3113294"/>
              <a:gd name="connsiteY2" fmla="*/ 390583 h 2230156"/>
              <a:gd name="connsiteX3" fmla="*/ 2697102 w 3113294"/>
              <a:gd name="connsiteY3" fmla="*/ 438208 h 2230156"/>
              <a:gd name="connsiteX4" fmla="*/ 2820927 w 3113294"/>
              <a:gd name="connsiteY4" fmla="*/ 904933 h 2230156"/>
              <a:gd name="connsiteX5" fmla="*/ 3068577 w 3113294"/>
              <a:gd name="connsiteY5" fmla="*/ 1552633 h 2230156"/>
              <a:gd name="connsiteX6" fmla="*/ 2297052 w 3113294"/>
              <a:gd name="connsiteY6" fmla="*/ 1800283 h 2230156"/>
              <a:gd name="connsiteX7" fmla="*/ 1411227 w 3113294"/>
              <a:gd name="connsiteY7" fmla="*/ 2230088 h 2230156"/>
              <a:gd name="connsiteX8" fmla="*/ 715902 w 3113294"/>
              <a:gd name="connsiteY8" fmla="*/ 1781233 h 2230156"/>
              <a:gd name="connsiteX9" fmla="*/ 155107 w 3113294"/>
              <a:gd name="connsiteY9" fmla="*/ 991837 h 2230156"/>
              <a:gd name="connsiteX10" fmla="*/ 258113 w 3113294"/>
              <a:gd name="connsiteY10" fmla="*/ 431661 h 2230156"/>
              <a:gd name="connsiteX11" fmla="*/ 811152 w 3113294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307599 w 3162780"/>
              <a:gd name="connsiteY10" fmla="*/ 431661 h 2230156"/>
              <a:gd name="connsiteX11" fmla="*/ 860638 w 3162780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51386 h 1871909"/>
              <a:gd name="connsiteX1" fmla="*/ 2051263 w 3162780"/>
              <a:gd name="connsiteY1" fmla="*/ 32336 h 1871909"/>
              <a:gd name="connsiteX2" fmla="*/ 2746588 w 3162780"/>
              <a:gd name="connsiteY2" fmla="*/ 79961 h 1871909"/>
              <a:gd name="connsiteX3" fmla="*/ 2870413 w 3162780"/>
              <a:gd name="connsiteY3" fmla="*/ 546686 h 1871909"/>
              <a:gd name="connsiteX4" fmla="*/ 3118063 w 3162780"/>
              <a:gd name="connsiteY4" fmla="*/ 1194386 h 1871909"/>
              <a:gd name="connsiteX5" fmla="*/ 2346538 w 3162780"/>
              <a:gd name="connsiteY5" fmla="*/ 1442036 h 1871909"/>
              <a:gd name="connsiteX6" fmla="*/ 1460713 w 3162780"/>
              <a:gd name="connsiteY6" fmla="*/ 1871841 h 1871909"/>
              <a:gd name="connsiteX7" fmla="*/ 765388 w 3162780"/>
              <a:gd name="connsiteY7" fmla="*/ 1422986 h 1871909"/>
              <a:gd name="connsiteX8" fmla="*/ 204593 w 3162780"/>
              <a:gd name="connsiteY8" fmla="*/ 633590 h 1871909"/>
              <a:gd name="connsiteX9" fmla="*/ 860638 w 3162780"/>
              <a:gd name="connsiteY9" fmla="*/ 51386 h 1871909"/>
              <a:gd name="connsiteX0" fmla="*/ 860638 w 3162780"/>
              <a:gd name="connsiteY0" fmla="*/ 304223 h 2124746"/>
              <a:gd name="connsiteX1" fmla="*/ 2051263 w 3162780"/>
              <a:gd name="connsiteY1" fmla="*/ 285173 h 2124746"/>
              <a:gd name="connsiteX2" fmla="*/ 2746588 w 3162780"/>
              <a:gd name="connsiteY2" fmla="*/ 332798 h 2124746"/>
              <a:gd name="connsiteX3" fmla="*/ 2870413 w 3162780"/>
              <a:gd name="connsiteY3" fmla="*/ 799523 h 2124746"/>
              <a:gd name="connsiteX4" fmla="*/ 3118063 w 3162780"/>
              <a:gd name="connsiteY4" fmla="*/ 1447223 h 2124746"/>
              <a:gd name="connsiteX5" fmla="*/ 2346538 w 3162780"/>
              <a:gd name="connsiteY5" fmla="*/ 1694873 h 2124746"/>
              <a:gd name="connsiteX6" fmla="*/ 1460713 w 3162780"/>
              <a:gd name="connsiteY6" fmla="*/ 2124678 h 2124746"/>
              <a:gd name="connsiteX7" fmla="*/ 765388 w 3162780"/>
              <a:gd name="connsiteY7" fmla="*/ 1675823 h 2124746"/>
              <a:gd name="connsiteX8" fmla="*/ 204593 w 3162780"/>
              <a:gd name="connsiteY8" fmla="*/ 886427 h 2124746"/>
              <a:gd name="connsiteX9" fmla="*/ 860638 w 3162780"/>
              <a:gd name="connsiteY9" fmla="*/ 304223 h 2124746"/>
              <a:gd name="connsiteX0" fmla="*/ 860638 w 3162780"/>
              <a:gd name="connsiteY0" fmla="*/ 417859 h 2238382"/>
              <a:gd name="connsiteX1" fmla="*/ 2051263 w 3162780"/>
              <a:gd name="connsiteY1" fmla="*/ 398809 h 2238382"/>
              <a:gd name="connsiteX2" fmla="*/ 2746588 w 3162780"/>
              <a:gd name="connsiteY2" fmla="*/ 446434 h 2238382"/>
              <a:gd name="connsiteX3" fmla="*/ 2870413 w 3162780"/>
              <a:gd name="connsiteY3" fmla="*/ 913159 h 2238382"/>
              <a:gd name="connsiteX4" fmla="*/ 3118063 w 3162780"/>
              <a:gd name="connsiteY4" fmla="*/ 1560859 h 2238382"/>
              <a:gd name="connsiteX5" fmla="*/ 2346538 w 3162780"/>
              <a:gd name="connsiteY5" fmla="*/ 1808509 h 2238382"/>
              <a:gd name="connsiteX6" fmla="*/ 1460713 w 3162780"/>
              <a:gd name="connsiteY6" fmla="*/ 2238314 h 2238382"/>
              <a:gd name="connsiteX7" fmla="*/ 765388 w 3162780"/>
              <a:gd name="connsiteY7" fmla="*/ 1789459 h 2238382"/>
              <a:gd name="connsiteX8" fmla="*/ 204593 w 3162780"/>
              <a:gd name="connsiteY8" fmla="*/ 1000063 h 2238382"/>
              <a:gd name="connsiteX9" fmla="*/ 860638 w 3162780"/>
              <a:gd name="connsiteY9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3135837"/>
              <a:gd name="connsiteY0" fmla="*/ 417859 h 2238382"/>
              <a:gd name="connsiteX1" fmla="*/ 2051263 w 3135837"/>
              <a:gd name="connsiteY1" fmla="*/ 398809 h 2238382"/>
              <a:gd name="connsiteX2" fmla="*/ 2870413 w 3135837"/>
              <a:gd name="connsiteY2" fmla="*/ 913159 h 2238382"/>
              <a:gd name="connsiteX3" fmla="*/ 3118063 w 3135837"/>
              <a:gd name="connsiteY3" fmla="*/ 1560859 h 2238382"/>
              <a:gd name="connsiteX4" fmla="*/ 2346538 w 3135837"/>
              <a:gd name="connsiteY4" fmla="*/ 1808509 h 2238382"/>
              <a:gd name="connsiteX5" fmla="*/ 1460713 w 3135837"/>
              <a:gd name="connsiteY5" fmla="*/ 2238314 h 2238382"/>
              <a:gd name="connsiteX6" fmla="*/ 765388 w 3135837"/>
              <a:gd name="connsiteY6" fmla="*/ 1789459 h 2238382"/>
              <a:gd name="connsiteX7" fmla="*/ 204593 w 3135837"/>
              <a:gd name="connsiteY7" fmla="*/ 1000063 h 2238382"/>
              <a:gd name="connsiteX8" fmla="*/ 860638 w 3135837"/>
              <a:gd name="connsiteY8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2885782"/>
              <a:gd name="connsiteY0" fmla="*/ 417859 h 2238348"/>
              <a:gd name="connsiteX1" fmla="*/ 2051263 w 2885782"/>
              <a:gd name="connsiteY1" fmla="*/ 398809 h 2238348"/>
              <a:gd name="connsiteX2" fmla="*/ 2870413 w 2885782"/>
              <a:gd name="connsiteY2" fmla="*/ 913159 h 2238348"/>
              <a:gd name="connsiteX3" fmla="*/ 2346538 w 2885782"/>
              <a:gd name="connsiteY3" fmla="*/ 1808509 h 2238348"/>
              <a:gd name="connsiteX4" fmla="*/ 1460713 w 2885782"/>
              <a:gd name="connsiteY4" fmla="*/ 2238314 h 2238348"/>
              <a:gd name="connsiteX5" fmla="*/ 765388 w 2885782"/>
              <a:gd name="connsiteY5" fmla="*/ 1789459 h 2238348"/>
              <a:gd name="connsiteX6" fmla="*/ 204593 w 2885782"/>
              <a:gd name="connsiteY6" fmla="*/ 1000063 h 2238348"/>
              <a:gd name="connsiteX7" fmla="*/ 860638 w 2885782"/>
              <a:gd name="connsiteY7" fmla="*/ 417859 h 2238348"/>
              <a:gd name="connsiteX0" fmla="*/ 860638 w 3223707"/>
              <a:gd name="connsiteY0" fmla="*/ 417859 h 2238350"/>
              <a:gd name="connsiteX1" fmla="*/ 2051263 w 3223707"/>
              <a:gd name="connsiteY1" fmla="*/ 398809 h 2238350"/>
              <a:gd name="connsiteX2" fmla="*/ 2870413 w 3223707"/>
              <a:gd name="connsiteY2" fmla="*/ 913159 h 2238350"/>
              <a:gd name="connsiteX3" fmla="*/ 2346538 w 3223707"/>
              <a:gd name="connsiteY3" fmla="*/ 1808509 h 2238350"/>
              <a:gd name="connsiteX4" fmla="*/ 1460713 w 3223707"/>
              <a:gd name="connsiteY4" fmla="*/ 2238314 h 2238350"/>
              <a:gd name="connsiteX5" fmla="*/ 765388 w 3223707"/>
              <a:gd name="connsiteY5" fmla="*/ 1789459 h 2238350"/>
              <a:gd name="connsiteX6" fmla="*/ 204593 w 3223707"/>
              <a:gd name="connsiteY6" fmla="*/ 1000063 h 2238350"/>
              <a:gd name="connsiteX7" fmla="*/ 860638 w 3223707"/>
              <a:gd name="connsiteY7" fmla="*/ 417859 h 2238350"/>
              <a:gd name="connsiteX0" fmla="*/ 860638 w 2885783"/>
              <a:gd name="connsiteY0" fmla="*/ 417859 h 2238335"/>
              <a:gd name="connsiteX1" fmla="*/ 2051263 w 2885783"/>
              <a:gd name="connsiteY1" fmla="*/ 398809 h 2238335"/>
              <a:gd name="connsiteX2" fmla="*/ 2870413 w 2885783"/>
              <a:gd name="connsiteY2" fmla="*/ 913159 h 2238335"/>
              <a:gd name="connsiteX3" fmla="*/ 2348481 w 2885783"/>
              <a:gd name="connsiteY3" fmla="*/ 1817422 h 2238335"/>
              <a:gd name="connsiteX4" fmla="*/ 2346538 w 2885783"/>
              <a:gd name="connsiteY4" fmla="*/ 1808509 h 2238335"/>
              <a:gd name="connsiteX5" fmla="*/ 1460713 w 2885783"/>
              <a:gd name="connsiteY5" fmla="*/ 2238314 h 2238335"/>
              <a:gd name="connsiteX6" fmla="*/ 765388 w 2885783"/>
              <a:gd name="connsiteY6" fmla="*/ 1789459 h 2238335"/>
              <a:gd name="connsiteX7" fmla="*/ 204593 w 2885783"/>
              <a:gd name="connsiteY7" fmla="*/ 1000063 h 2238335"/>
              <a:gd name="connsiteX8" fmla="*/ 860638 w 2885783"/>
              <a:gd name="connsiteY8" fmla="*/ 417859 h 2238335"/>
              <a:gd name="connsiteX0" fmla="*/ 860638 w 3051061"/>
              <a:gd name="connsiteY0" fmla="*/ 417859 h 2238333"/>
              <a:gd name="connsiteX1" fmla="*/ 2051263 w 3051061"/>
              <a:gd name="connsiteY1" fmla="*/ 398809 h 2238333"/>
              <a:gd name="connsiteX2" fmla="*/ 2870413 w 3051061"/>
              <a:gd name="connsiteY2" fmla="*/ 913159 h 2238333"/>
              <a:gd name="connsiteX3" fmla="*/ 2348481 w 3051061"/>
              <a:gd name="connsiteY3" fmla="*/ 1817422 h 2238333"/>
              <a:gd name="connsiteX4" fmla="*/ 2346538 w 3051061"/>
              <a:gd name="connsiteY4" fmla="*/ 1808509 h 2238333"/>
              <a:gd name="connsiteX5" fmla="*/ 1460713 w 3051061"/>
              <a:gd name="connsiteY5" fmla="*/ 2238314 h 2238333"/>
              <a:gd name="connsiteX6" fmla="*/ 765388 w 3051061"/>
              <a:gd name="connsiteY6" fmla="*/ 1789459 h 2238333"/>
              <a:gd name="connsiteX7" fmla="*/ 204593 w 3051061"/>
              <a:gd name="connsiteY7" fmla="*/ 1000063 h 2238333"/>
              <a:gd name="connsiteX8" fmla="*/ 860638 w 3051061"/>
              <a:gd name="connsiteY8" fmla="*/ 417859 h 2238333"/>
              <a:gd name="connsiteX0" fmla="*/ 860638 w 3147768"/>
              <a:gd name="connsiteY0" fmla="*/ 417859 h 2238335"/>
              <a:gd name="connsiteX1" fmla="*/ 2051263 w 3147768"/>
              <a:gd name="connsiteY1" fmla="*/ 398809 h 2238335"/>
              <a:gd name="connsiteX2" fmla="*/ 2870413 w 3147768"/>
              <a:gd name="connsiteY2" fmla="*/ 913159 h 2238335"/>
              <a:gd name="connsiteX3" fmla="*/ 2348481 w 3147768"/>
              <a:gd name="connsiteY3" fmla="*/ 1817422 h 2238335"/>
              <a:gd name="connsiteX4" fmla="*/ 2346538 w 3147768"/>
              <a:gd name="connsiteY4" fmla="*/ 1808509 h 2238335"/>
              <a:gd name="connsiteX5" fmla="*/ 1460713 w 3147768"/>
              <a:gd name="connsiteY5" fmla="*/ 2238314 h 2238335"/>
              <a:gd name="connsiteX6" fmla="*/ 765388 w 3147768"/>
              <a:gd name="connsiteY6" fmla="*/ 1789459 h 2238335"/>
              <a:gd name="connsiteX7" fmla="*/ 204593 w 3147768"/>
              <a:gd name="connsiteY7" fmla="*/ 1000063 h 2238335"/>
              <a:gd name="connsiteX8" fmla="*/ 860638 w 3147768"/>
              <a:gd name="connsiteY8" fmla="*/ 417859 h 2238335"/>
              <a:gd name="connsiteX0" fmla="*/ 860638 w 3147768"/>
              <a:gd name="connsiteY0" fmla="*/ 417859 h 1882497"/>
              <a:gd name="connsiteX1" fmla="*/ 2051263 w 3147768"/>
              <a:gd name="connsiteY1" fmla="*/ 398809 h 1882497"/>
              <a:gd name="connsiteX2" fmla="*/ 2870413 w 3147768"/>
              <a:gd name="connsiteY2" fmla="*/ 913159 h 1882497"/>
              <a:gd name="connsiteX3" fmla="*/ 2348481 w 3147768"/>
              <a:gd name="connsiteY3" fmla="*/ 1817422 h 1882497"/>
              <a:gd name="connsiteX4" fmla="*/ 2346538 w 3147768"/>
              <a:gd name="connsiteY4" fmla="*/ 1808509 h 1882497"/>
              <a:gd name="connsiteX5" fmla="*/ 765388 w 3147768"/>
              <a:gd name="connsiteY5" fmla="*/ 1789459 h 1882497"/>
              <a:gd name="connsiteX6" fmla="*/ 204593 w 3147768"/>
              <a:gd name="connsiteY6" fmla="*/ 1000063 h 1882497"/>
              <a:gd name="connsiteX7" fmla="*/ 860638 w 3147768"/>
              <a:gd name="connsiteY7" fmla="*/ 417859 h 1882497"/>
              <a:gd name="connsiteX0" fmla="*/ 860638 w 3147768"/>
              <a:gd name="connsiteY0" fmla="*/ 417859 h 2164947"/>
              <a:gd name="connsiteX1" fmla="*/ 2051263 w 3147768"/>
              <a:gd name="connsiteY1" fmla="*/ 398809 h 2164947"/>
              <a:gd name="connsiteX2" fmla="*/ 2870413 w 3147768"/>
              <a:gd name="connsiteY2" fmla="*/ 913159 h 2164947"/>
              <a:gd name="connsiteX3" fmla="*/ 2348481 w 3147768"/>
              <a:gd name="connsiteY3" fmla="*/ 1817422 h 2164947"/>
              <a:gd name="connsiteX4" fmla="*/ 2346538 w 3147768"/>
              <a:gd name="connsiteY4" fmla="*/ 1808509 h 2164947"/>
              <a:gd name="connsiteX5" fmla="*/ 765388 w 3147768"/>
              <a:gd name="connsiteY5" fmla="*/ 1789459 h 2164947"/>
              <a:gd name="connsiteX6" fmla="*/ 204593 w 3147768"/>
              <a:gd name="connsiteY6" fmla="*/ 1000063 h 2164947"/>
              <a:gd name="connsiteX7" fmla="*/ 860638 w 3147768"/>
              <a:gd name="connsiteY7" fmla="*/ 417859 h 2164947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696561"/>
              <a:gd name="connsiteX1" fmla="*/ 2051263 w 3147768"/>
              <a:gd name="connsiteY1" fmla="*/ 398809 h 2696561"/>
              <a:gd name="connsiteX2" fmla="*/ 2870413 w 3147768"/>
              <a:gd name="connsiteY2" fmla="*/ 913159 h 2696561"/>
              <a:gd name="connsiteX3" fmla="*/ 2348481 w 3147768"/>
              <a:gd name="connsiteY3" fmla="*/ 1817422 h 2696561"/>
              <a:gd name="connsiteX4" fmla="*/ 2330466 w 3147768"/>
              <a:gd name="connsiteY4" fmla="*/ 2395126 h 2696561"/>
              <a:gd name="connsiteX5" fmla="*/ 765388 w 3147768"/>
              <a:gd name="connsiteY5" fmla="*/ 1789459 h 2696561"/>
              <a:gd name="connsiteX6" fmla="*/ 204593 w 3147768"/>
              <a:gd name="connsiteY6" fmla="*/ 1000063 h 2696561"/>
              <a:gd name="connsiteX7" fmla="*/ 860638 w 3147768"/>
              <a:gd name="connsiteY7" fmla="*/ 417859 h 2696561"/>
              <a:gd name="connsiteX0" fmla="*/ 860638 w 2885784"/>
              <a:gd name="connsiteY0" fmla="*/ 417859 h 2696561"/>
              <a:gd name="connsiteX1" fmla="*/ 2051263 w 2885784"/>
              <a:gd name="connsiteY1" fmla="*/ 398809 h 2696561"/>
              <a:gd name="connsiteX2" fmla="*/ 2870413 w 2885784"/>
              <a:gd name="connsiteY2" fmla="*/ 913159 h 2696561"/>
              <a:gd name="connsiteX3" fmla="*/ 2330466 w 2885784"/>
              <a:gd name="connsiteY3" fmla="*/ 2395126 h 2696561"/>
              <a:gd name="connsiteX4" fmla="*/ 765388 w 2885784"/>
              <a:gd name="connsiteY4" fmla="*/ 1789459 h 2696561"/>
              <a:gd name="connsiteX5" fmla="*/ 204593 w 2885784"/>
              <a:gd name="connsiteY5" fmla="*/ 1000063 h 2696561"/>
              <a:gd name="connsiteX6" fmla="*/ 860638 w 2885784"/>
              <a:gd name="connsiteY6" fmla="*/ 417859 h 2696561"/>
              <a:gd name="connsiteX0" fmla="*/ 860638 w 2885782"/>
              <a:gd name="connsiteY0" fmla="*/ 417859 h 2311553"/>
              <a:gd name="connsiteX1" fmla="*/ 2051263 w 2885782"/>
              <a:gd name="connsiteY1" fmla="*/ 398809 h 2311553"/>
              <a:gd name="connsiteX2" fmla="*/ 2870413 w 2885782"/>
              <a:gd name="connsiteY2" fmla="*/ 913159 h 2311553"/>
              <a:gd name="connsiteX3" fmla="*/ 2426897 w 2885782"/>
              <a:gd name="connsiteY3" fmla="*/ 1848688 h 2311553"/>
              <a:gd name="connsiteX4" fmla="*/ 765388 w 2885782"/>
              <a:gd name="connsiteY4" fmla="*/ 1789459 h 2311553"/>
              <a:gd name="connsiteX5" fmla="*/ 204593 w 2885782"/>
              <a:gd name="connsiteY5" fmla="*/ 1000063 h 2311553"/>
              <a:gd name="connsiteX6" fmla="*/ 860638 w 2885782"/>
              <a:gd name="connsiteY6" fmla="*/ 417859 h 2311553"/>
              <a:gd name="connsiteX0" fmla="*/ 860638 w 3158489"/>
              <a:gd name="connsiteY0" fmla="*/ 417859 h 2311553"/>
              <a:gd name="connsiteX1" fmla="*/ 2051263 w 3158489"/>
              <a:gd name="connsiteY1" fmla="*/ 398809 h 2311553"/>
              <a:gd name="connsiteX2" fmla="*/ 2870413 w 3158489"/>
              <a:gd name="connsiteY2" fmla="*/ 913159 h 2311553"/>
              <a:gd name="connsiteX3" fmla="*/ 2426897 w 3158489"/>
              <a:gd name="connsiteY3" fmla="*/ 1848688 h 2311553"/>
              <a:gd name="connsiteX4" fmla="*/ 765388 w 3158489"/>
              <a:gd name="connsiteY4" fmla="*/ 1789459 h 2311553"/>
              <a:gd name="connsiteX5" fmla="*/ 204593 w 3158489"/>
              <a:gd name="connsiteY5" fmla="*/ 1000063 h 2311553"/>
              <a:gd name="connsiteX6" fmla="*/ 860638 w 3158489"/>
              <a:gd name="connsiteY6" fmla="*/ 417859 h 2311553"/>
              <a:gd name="connsiteX0" fmla="*/ 860638 w 3341225"/>
              <a:gd name="connsiteY0" fmla="*/ 417859 h 2311553"/>
              <a:gd name="connsiteX1" fmla="*/ 2051263 w 3341225"/>
              <a:gd name="connsiteY1" fmla="*/ 398809 h 2311553"/>
              <a:gd name="connsiteX2" fmla="*/ 2870413 w 3341225"/>
              <a:gd name="connsiteY2" fmla="*/ 913159 h 2311553"/>
              <a:gd name="connsiteX3" fmla="*/ 2426897 w 3341225"/>
              <a:gd name="connsiteY3" fmla="*/ 1848688 h 2311553"/>
              <a:gd name="connsiteX4" fmla="*/ 765388 w 3341225"/>
              <a:gd name="connsiteY4" fmla="*/ 1789459 h 2311553"/>
              <a:gd name="connsiteX5" fmla="*/ 204593 w 3341225"/>
              <a:gd name="connsiteY5" fmla="*/ 1000063 h 2311553"/>
              <a:gd name="connsiteX6" fmla="*/ 860638 w 3341225"/>
              <a:gd name="connsiteY6" fmla="*/ 417859 h 2311553"/>
              <a:gd name="connsiteX0" fmla="*/ 860638 w 3256044"/>
              <a:gd name="connsiteY0" fmla="*/ 417859 h 2311553"/>
              <a:gd name="connsiteX1" fmla="*/ 2051263 w 3256044"/>
              <a:gd name="connsiteY1" fmla="*/ 398809 h 2311553"/>
              <a:gd name="connsiteX2" fmla="*/ 2870413 w 3256044"/>
              <a:gd name="connsiteY2" fmla="*/ 913159 h 2311553"/>
              <a:gd name="connsiteX3" fmla="*/ 2426897 w 3256044"/>
              <a:gd name="connsiteY3" fmla="*/ 1848688 h 2311553"/>
              <a:gd name="connsiteX4" fmla="*/ 765388 w 3256044"/>
              <a:gd name="connsiteY4" fmla="*/ 1789459 h 2311553"/>
              <a:gd name="connsiteX5" fmla="*/ 204593 w 3256044"/>
              <a:gd name="connsiteY5" fmla="*/ 1000063 h 2311553"/>
              <a:gd name="connsiteX6" fmla="*/ 860638 w 3256044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913159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1057803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3808"/>
              <a:gd name="connsiteY0" fmla="*/ 417859 h 2311553"/>
              <a:gd name="connsiteX1" fmla="*/ 2051320 w 3153808"/>
              <a:gd name="connsiteY1" fmla="*/ 398809 h 2311553"/>
              <a:gd name="connsiteX2" fmla="*/ 2870470 w 3153808"/>
              <a:gd name="connsiteY2" fmla="*/ 1057803 h 2311553"/>
              <a:gd name="connsiteX3" fmla="*/ 2426954 w 3153808"/>
              <a:gd name="connsiteY3" fmla="*/ 1848688 h 2311553"/>
              <a:gd name="connsiteX4" fmla="*/ 765445 w 3153808"/>
              <a:gd name="connsiteY4" fmla="*/ 1789459 h 2311553"/>
              <a:gd name="connsiteX5" fmla="*/ 301081 w 3153808"/>
              <a:gd name="connsiteY5" fmla="*/ 983992 h 2311553"/>
              <a:gd name="connsiteX6" fmla="*/ 860695 w 3153808"/>
              <a:gd name="connsiteY6" fmla="*/ 417859 h 2311553"/>
              <a:gd name="connsiteX0" fmla="*/ 860695 w 3153806"/>
              <a:gd name="connsiteY0" fmla="*/ 417859 h 2311553"/>
              <a:gd name="connsiteX1" fmla="*/ 2051320 w 3153806"/>
              <a:gd name="connsiteY1" fmla="*/ 398809 h 2311553"/>
              <a:gd name="connsiteX2" fmla="*/ 2870470 w 3153806"/>
              <a:gd name="connsiteY2" fmla="*/ 1057803 h 2311553"/>
              <a:gd name="connsiteX3" fmla="*/ 2426954 w 3153806"/>
              <a:gd name="connsiteY3" fmla="*/ 1848688 h 2311553"/>
              <a:gd name="connsiteX4" fmla="*/ 765445 w 3153806"/>
              <a:gd name="connsiteY4" fmla="*/ 1789459 h 2311553"/>
              <a:gd name="connsiteX5" fmla="*/ 301081 w 3153806"/>
              <a:gd name="connsiteY5" fmla="*/ 983992 h 2311553"/>
              <a:gd name="connsiteX6" fmla="*/ 860695 w 3153806"/>
              <a:gd name="connsiteY6" fmla="*/ 417859 h 2311553"/>
              <a:gd name="connsiteX0" fmla="*/ 869904 w 3163017"/>
              <a:gd name="connsiteY0" fmla="*/ 417859 h 2311553"/>
              <a:gd name="connsiteX1" fmla="*/ 2060529 w 3163017"/>
              <a:gd name="connsiteY1" fmla="*/ 398809 h 2311553"/>
              <a:gd name="connsiteX2" fmla="*/ 2879679 w 3163017"/>
              <a:gd name="connsiteY2" fmla="*/ 1057803 h 2311553"/>
              <a:gd name="connsiteX3" fmla="*/ 2436163 w 3163017"/>
              <a:gd name="connsiteY3" fmla="*/ 1848688 h 2311553"/>
              <a:gd name="connsiteX4" fmla="*/ 774654 w 3163017"/>
              <a:gd name="connsiteY4" fmla="*/ 1789459 h 2311553"/>
              <a:gd name="connsiteX5" fmla="*/ 294218 w 3163017"/>
              <a:gd name="connsiteY5" fmla="*/ 951848 h 2311553"/>
              <a:gd name="connsiteX6" fmla="*/ 869904 w 3163017"/>
              <a:gd name="connsiteY6" fmla="*/ 417859 h 2311553"/>
              <a:gd name="connsiteX0" fmla="*/ 910086 w 3163017"/>
              <a:gd name="connsiteY0" fmla="*/ 394981 h 2344925"/>
              <a:gd name="connsiteX1" fmla="*/ 2060531 w 3163017"/>
              <a:gd name="connsiteY1" fmla="*/ 432181 h 2344925"/>
              <a:gd name="connsiteX2" fmla="*/ 2879681 w 3163017"/>
              <a:gd name="connsiteY2" fmla="*/ 1091175 h 2344925"/>
              <a:gd name="connsiteX3" fmla="*/ 2436165 w 3163017"/>
              <a:gd name="connsiteY3" fmla="*/ 1882060 h 2344925"/>
              <a:gd name="connsiteX4" fmla="*/ 774656 w 3163017"/>
              <a:gd name="connsiteY4" fmla="*/ 1822831 h 2344925"/>
              <a:gd name="connsiteX5" fmla="*/ 294220 w 3163017"/>
              <a:gd name="connsiteY5" fmla="*/ 985220 h 2344925"/>
              <a:gd name="connsiteX6" fmla="*/ 910086 w 3163017"/>
              <a:gd name="connsiteY6" fmla="*/ 394981 h 2344925"/>
              <a:gd name="connsiteX0" fmla="*/ 910086 w 3163019"/>
              <a:gd name="connsiteY0" fmla="*/ 371401 h 2321345"/>
              <a:gd name="connsiteX1" fmla="*/ 2060531 w 3163019"/>
              <a:gd name="connsiteY1" fmla="*/ 408601 h 2321345"/>
              <a:gd name="connsiteX2" fmla="*/ 2879681 w 3163019"/>
              <a:gd name="connsiteY2" fmla="*/ 1067595 h 2321345"/>
              <a:gd name="connsiteX3" fmla="*/ 2436165 w 3163019"/>
              <a:gd name="connsiteY3" fmla="*/ 1858480 h 2321345"/>
              <a:gd name="connsiteX4" fmla="*/ 774656 w 3163019"/>
              <a:gd name="connsiteY4" fmla="*/ 1799251 h 2321345"/>
              <a:gd name="connsiteX5" fmla="*/ 294220 w 3163019"/>
              <a:gd name="connsiteY5" fmla="*/ 961640 h 2321345"/>
              <a:gd name="connsiteX6" fmla="*/ 910086 w 3163019"/>
              <a:gd name="connsiteY6" fmla="*/ 371401 h 2321345"/>
              <a:gd name="connsiteX0" fmla="*/ 910086 w 3163017"/>
              <a:gd name="connsiteY0" fmla="*/ 371399 h 2321343"/>
              <a:gd name="connsiteX1" fmla="*/ 2060531 w 3163017"/>
              <a:gd name="connsiteY1" fmla="*/ 408599 h 2321343"/>
              <a:gd name="connsiteX2" fmla="*/ 2879681 w 3163017"/>
              <a:gd name="connsiteY2" fmla="*/ 1067593 h 2321343"/>
              <a:gd name="connsiteX3" fmla="*/ 2436165 w 3163017"/>
              <a:gd name="connsiteY3" fmla="*/ 1858478 h 2321343"/>
              <a:gd name="connsiteX4" fmla="*/ 774656 w 3163017"/>
              <a:gd name="connsiteY4" fmla="*/ 1799249 h 2321343"/>
              <a:gd name="connsiteX5" fmla="*/ 294220 w 3163017"/>
              <a:gd name="connsiteY5" fmla="*/ 961638 h 2321343"/>
              <a:gd name="connsiteX6" fmla="*/ 910086 w 3163017"/>
              <a:gd name="connsiteY6" fmla="*/ 371399 h 232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3017" h="2321343">
                <a:moveTo>
                  <a:pt x="910086" y="371399"/>
                </a:moveTo>
                <a:cubicBezTo>
                  <a:pt x="1185720" y="-243103"/>
                  <a:pt x="1955138" y="2046"/>
                  <a:pt x="2060531" y="408599"/>
                </a:cubicBezTo>
                <a:cubicBezTo>
                  <a:pt x="2435673" y="145609"/>
                  <a:pt x="3087603" y="528376"/>
                  <a:pt x="2879681" y="1067593"/>
                </a:cubicBezTo>
                <a:cubicBezTo>
                  <a:pt x="3215504" y="998520"/>
                  <a:pt x="3437904" y="1977610"/>
                  <a:pt x="2436165" y="1858478"/>
                </a:cubicBezTo>
                <a:cubicBezTo>
                  <a:pt x="2011599" y="2601151"/>
                  <a:pt x="882536" y="2351854"/>
                  <a:pt x="774656" y="1799249"/>
                </a:cubicBezTo>
                <a:cubicBezTo>
                  <a:pt x="-270424" y="1890200"/>
                  <a:pt x="-71450" y="969599"/>
                  <a:pt x="294220" y="961638"/>
                </a:cubicBezTo>
                <a:cubicBezTo>
                  <a:pt x="117236" y="580357"/>
                  <a:pt x="554499" y="167047"/>
                  <a:pt x="910086" y="37139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Internet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526" y="21107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</a:rPr>
              <a:t>SIP attack playbook</a:t>
            </a:r>
            <a:endParaRPr lang="en-US" b="1" dirty="0">
              <a:solidFill>
                <a:srgbClr val="21FA0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97193"/>
            <a:ext cx="10515600" cy="4351338"/>
          </a:xfrm>
        </p:spPr>
        <p:txBody>
          <a:bodyPr/>
          <a:lstStyle/>
          <a:p>
            <a:r>
              <a:rPr lang="en-US" sz="2600" dirty="0">
                <a:solidFill>
                  <a:srgbClr val="21FA04"/>
                </a:solidFill>
              </a:rPr>
              <a:t>Scan wide IP range with OPTIONS</a:t>
            </a:r>
          </a:p>
          <a:p>
            <a:r>
              <a:rPr lang="en-US" sz="2600" dirty="0">
                <a:solidFill>
                  <a:srgbClr val="21FA04"/>
                </a:solidFill>
              </a:rPr>
              <a:t>INVITE to probe for an open system</a:t>
            </a:r>
          </a:p>
          <a:p>
            <a:r>
              <a:rPr lang="en-US" sz="2600" dirty="0">
                <a:solidFill>
                  <a:srgbClr val="21FA04"/>
                </a:solidFill>
              </a:rPr>
              <a:t>REGISTER(s) to crack user </a:t>
            </a:r>
            <a:r>
              <a:rPr lang="en-US" sz="2600" dirty="0" smtClean="0">
                <a:solidFill>
                  <a:srgbClr val="21FA04"/>
                </a:solidFill>
              </a:rPr>
              <a:t>credentials (md5 digest </a:t>
            </a:r>
            <a:r>
              <a:rPr lang="en-US" sz="2600" dirty="0" err="1" smtClean="0">
                <a:solidFill>
                  <a:srgbClr val="21FA04"/>
                </a:solidFill>
              </a:rPr>
              <a:t>auth</a:t>
            </a:r>
            <a:r>
              <a:rPr lang="en-US" sz="2600" dirty="0" smtClean="0">
                <a:solidFill>
                  <a:srgbClr val="21FA04"/>
                </a:solidFill>
              </a:rPr>
              <a:t>)</a:t>
            </a:r>
            <a:endParaRPr lang="en-US" sz="2600" dirty="0">
              <a:solidFill>
                <a:srgbClr val="21FA04"/>
              </a:solidFill>
            </a:endParaRPr>
          </a:p>
          <a:p>
            <a:r>
              <a:rPr lang="en-US" sz="2600" dirty="0">
                <a:solidFill>
                  <a:srgbClr val="21FA04"/>
                </a:solidFill>
              </a:rPr>
              <a:t>INVITE to known </a:t>
            </a:r>
            <a:r>
              <a:rPr lang="en-US" sz="2600" dirty="0" smtClean="0">
                <a:solidFill>
                  <a:srgbClr val="21FA04"/>
                </a:solidFill>
              </a:rPr>
              <a:t>test number </a:t>
            </a:r>
            <a:r>
              <a:rPr lang="en-US" sz="2600" dirty="0">
                <a:solidFill>
                  <a:srgbClr val="21FA04"/>
                </a:solidFill>
              </a:rPr>
              <a:t>or “</a:t>
            </a:r>
            <a:r>
              <a:rPr lang="en-US" sz="2600" dirty="0" smtClean="0">
                <a:solidFill>
                  <a:srgbClr val="21FA04"/>
                </a:solidFill>
              </a:rPr>
              <a:t>burner” phone</a:t>
            </a:r>
            <a:endParaRPr lang="en-US" sz="2600" dirty="0">
              <a:solidFill>
                <a:srgbClr val="21FA0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667875" y="3949653"/>
            <a:ext cx="1049932" cy="13386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65207" y="3700201"/>
            <a:ext cx="2497541" cy="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115344" y="3350923"/>
            <a:ext cx="2167404" cy="3693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OPTIONS</a:t>
            </a:r>
            <a:r>
              <a:rPr lang="en-US" dirty="0">
                <a:solidFill>
                  <a:srgbClr val="00B050"/>
                </a:solidFill>
              </a:rPr>
              <a:t> sip: 1.1.1.1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7970" y="4171942"/>
            <a:ext cx="1052597" cy="894084"/>
            <a:chOff x="1154144" y="3623883"/>
            <a:chExt cx="1536886" cy="12890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1154144" y="3623883"/>
              <a:ext cx="1536886" cy="128900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282890" y="3664827"/>
              <a:ext cx="1307910" cy="7555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FA04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94" y="3684508"/>
              <a:ext cx="790615" cy="725597"/>
            </a:xfrm>
            <a:prstGeom prst="rect">
              <a:avLst/>
            </a:prstGeom>
          </p:spPr>
        </p:pic>
      </p:grpSp>
      <p:cxnSp>
        <p:nvCxnSpPr>
          <p:cNvPr id="18" name="Straight Arrow Connector 17"/>
          <p:cNvCxnSpPr/>
          <p:nvPr/>
        </p:nvCxnSpPr>
        <p:spPr>
          <a:xfrm>
            <a:off x="2981127" y="4207449"/>
            <a:ext cx="2497541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35728" y="3858171"/>
            <a:ext cx="2552119" cy="3693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INVITE </a:t>
            </a:r>
            <a:r>
              <a:rPr lang="en-US" dirty="0" smtClean="0">
                <a:solidFill>
                  <a:srgbClr val="FFC000"/>
                </a:solidFill>
              </a:rPr>
              <a:t>sip:100@1.1.1.1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70192" y="4664649"/>
            <a:ext cx="1648781" cy="307777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Password: 100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81126" y="4675298"/>
            <a:ext cx="2497541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035727" y="4339668"/>
            <a:ext cx="2552119" cy="3693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REGISTER </a:t>
            </a:r>
            <a:r>
              <a:rPr lang="en-US" dirty="0">
                <a:solidFill>
                  <a:srgbClr val="FFC000"/>
                </a:solidFill>
              </a:rPr>
              <a:t>sip: 100@1.1.1.1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465364" y="4912585"/>
            <a:ext cx="1648781" cy="307777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Password: 101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976298" y="4923234"/>
            <a:ext cx="2497541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74184" y="5187817"/>
            <a:ext cx="1648781" cy="307777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Password: 102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85118" y="5198466"/>
            <a:ext cx="249754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51639" y="5833833"/>
            <a:ext cx="249754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220360" y="5457259"/>
            <a:ext cx="3765551" cy="3693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INVITE </a:t>
            </a:r>
            <a:r>
              <a:rPr lang="en-US" dirty="0" smtClean="0">
                <a:solidFill>
                  <a:srgbClr val="FF0000"/>
                </a:solidFill>
              </a:rPr>
              <a:t>sip:0117259951234@1.1.1.1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067559" y="6204601"/>
            <a:ext cx="249754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81250" y="5828027"/>
            <a:ext cx="3661525" cy="3693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INVITE </a:t>
            </a:r>
            <a:r>
              <a:rPr lang="en-US" dirty="0" smtClean="0">
                <a:solidFill>
                  <a:srgbClr val="FF0000"/>
                </a:solidFill>
              </a:rPr>
              <a:t>sip:</a:t>
            </a:r>
            <a:r>
              <a:rPr lang="en-US" b="1" dirty="0" smtClean="0">
                <a:solidFill>
                  <a:schemeClr val="bg1"/>
                </a:solidFill>
              </a:rPr>
              <a:t>8</a:t>
            </a:r>
            <a:r>
              <a:rPr lang="en-US" dirty="0" smtClean="0">
                <a:solidFill>
                  <a:srgbClr val="FF0000"/>
                </a:solidFill>
              </a:rPr>
              <a:t>01197259951234@1.1.1.1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0044272" y="3774492"/>
            <a:ext cx="1874586" cy="1375761"/>
          </a:xfrm>
          <a:custGeom>
            <a:avLst/>
            <a:gdLst>
              <a:gd name="connsiteX0" fmla="*/ 1056673 w 3672381"/>
              <a:gd name="connsiteY0" fmla="*/ 409627 h 2095757"/>
              <a:gd name="connsiteX1" fmla="*/ 1704373 w 3672381"/>
              <a:gd name="connsiteY1" fmla="*/ 52 h 2095757"/>
              <a:gd name="connsiteX2" fmla="*/ 2390173 w 3672381"/>
              <a:gd name="connsiteY2" fmla="*/ 381052 h 2095757"/>
              <a:gd name="connsiteX3" fmla="*/ 3028348 w 3672381"/>
              <a:gd name="connsiteY3" fmla="*/ 400102 h 2095757"/>
              <a:gd name="connsiteX4" fmla="*/ 3285523 w 3672381"/>
              <a:gd name="connsiteY4" fmla="*/ 904927 h 2095757"/>
              <a:gd name="connsiteX5" fmla="*/ 3656998 w 3672381"/>
              <a:gd name="connsiteY5" fmla="*/ 1390702 h 2095757"/>
              <a:gd name="connsiteX6" fmla="*/ 2723548 w 3672381"/>
              <a:gd name="connsiteY6" fmla="*/ 1762177 h 2095757"/>
              <a:gd name="connsiteX7" fmla="*/ 1990123 w 3672381"/>
              <a:gd name="connsiteY7" fmla="*/ 2095552 h 2095757"/>
              <a:gd name="connsiteX8" fmla="*/ 1190023 w 3672381"/>
              <a:gd name="connsiteY8" fmla="*/ 1714552 h 2095757"/>
              <a:gd name="connsiteX9" fmla="*/ 18448 w 3672381"/>
              <a:gd name="connsiteY9" fmla="*/ 1333552 h 2095757"/>
              <a:gd name="connsiteX10" fmla="*/ 485173 w 3672381"/>
              <a:gd name="connsiteY10" fmla="*/ 847777 h 2095757"/>
              <a:gd name="connsiteX11" fmla="*/ 656623 w 3672381"/>
              <a:gd name="connsiteY11" fmla="*/ 485827 h 2095757"/>
              <a:gd name="connsiteX12" fmla="*/ 1056673 w 3672381"/>
              <a:gd name="connsiteY12" fmla="*/ 409627 h 2095757"/>
              <a:gd name="connsiteX0" fmla="*/ 1056673 w 3672381"/>
              <a:gd name="connsiteY0" fmla="*/ 409664 h 2095794"/>
              <a:gd name="connsiteX1" fmla="*/ 1704373 w 3672381"/>
              <a:gd name="connsiteY1" fmla="*/ 89 h 2095794"/>
              <a:gd name="connsiteX2" fmla="*/ 2390173 w 3672381"/>
              <a:gd name="connsiteY2" fmla="*/ 381089 h 2095794"/>
              <a:gd name="connsiteX3" fmla="*/ 3028348 w 3672381"/>
              <a:gd name="connsiteY3" fmla="*/ 400139 h 2095794"/>
              <a:gd name="connsiteX4" fmla="*/ 3285523 w 3672381"/>
              <a:gd name="connsiteY4" fmla="*/ 904964 h 2095794"/>
              <a:gd name="connsiteX5" fmla="*/ 3656998 w 3672381"/>
              <a:gd name="connsiteY5" fmla="*/ 1390739 h 2095794"/>
              <a:gd name="connsiteX6" fmla="*/ 2723548 w 3672381"/>
              <a:gd name="connsiteY6" fmla="*/ 1762214 h 2095794"/>
              <a:gd name="connsiteX7" fmla="*/ 1990123 w 3672381"/>
              <a:gd name="connsiteY7" fmla="*/ 2095589 h 2095794"/>
              <a:gd name="connsiteX8" fmla="*/ 1190023 w 3672381"/>
              <a:gd name="connsiteY8" fmla="*/ 1714589 h 2095794"/>
              <a:gd name="connsiteX9" fmla="*/ 18448 w 3672381"/>
              <a:gd name="connsiteY9" fmla="*/ 1333589 h 2095794"/>
              <a:gd name="connsiteX10" fmla="*/ 485173 w 3672381"/>
              <a:gd name="connsiteY10" fmla="*/ 847814 h 2095794"/>
              <a:gd name="connsiteX11" fmla="*/ 656623 w 3672381"/>
              <a:gd name="connsiteY11" fmla="*/ 485864 h 2095794"/>
              <a:gd name="connsiteX12" fmla="*/ 1056673 w 3672381"/>
              <a:gd name="connsiteY12" fmla="*/ 409664 h 2095794"/>
              <a:gd name="connsiteX0" fmla="*/ 1056673 w 3672381"/>
              <a:gd name="connsiteY0" fmla="*/ 409607 h 2095737"/>
              <a:gd name="connsiteX1" fmla="*/ 1704373 w 3672381"/>
              <a:gd name="connsiteY1" fmla="*/ 32 h 2095737"/>
              <a:gd name="connsiteX2" fmla="*/ 2390173 w 3672381"/>
              <a:gd name="connsiteY2" fmla="*/ 381032 h 2095737"/>
              <a:gd name="connsiteX3" fmla="*/ 3028348 w 3672381"/>
              <a:gd name="connsiteY3" fmla="*/ 400082 h 2095737"/>
              <a:gd name="connsiteX4" fmla="*/ 3285523 w 3672381"/>
              <a:gd name="connsiteY4" fmla="*/ 904907 h 2095737"/>
              <a:gd name="connsiteX5" fmla="*/ 3656998 w 3672381"/>
              <a:gd name="connsiteY5" fmla="*/ 1390682 h 2095737"/>
              <a:gd name="connsiteX6" fmla="*/ 2723548 w 3672381"/>
              <a:gd name="connsiteY6" fmla="*/ 1762157 h 2095737"/>
              <a:gd name="connsiteX7" fmla="*/ 1990123 w 3672381"/>
              <a:gd name="connsiteY7" fmla="*/ 2095532 h 2095737"/>
              <a:gd name="connsiteX8" fmla="*/ 1190023 w 3672381"/>
              <a:gd name="connsiteY8" fmla="*/ 1714532 h 2095737"/>
              <a:gd name="connsiteX9" fmla="*/ 18448 w 3672381"/>
              <a:gd name="connsiteY9" fmla="*/ 1333532 h 2095737"/>
              <a:gd name="connsiteX10" fmla="*/ 485173 w 3672381"/>
              <a:gd name="connsiteY10" fmla="*/ 847757 h 2095737"/>
              <a:gd name="connsiteX11" fmla="*/ 656623 w 3672381"/>
              <a:gd name="connsiteY11" fmla="*/ 485807 h 2095737"/>
              <a:gd name="connsiteX12" fmla="*/ 1056673 w 3672381"/>
              <a:gd name="connsiteY12" fmla="*/ 409607 h 2095737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82009"/>
              <a:gd name="connsiteY0" fmla="*/ 409710 h 2095840"/>
              <a:gd name="connsiteX1" fmla="*/ 1704373 w 3682009"/>
              <a:gd name="connsiteY1" fmla="*/ 135 h 2095840"/>
              <a:gd name="connsiteX2" fmla="*/ 2390173 w 3682009"/>
              <a:gd name="connsiteY2" fmla="*/ 381135 h 2095840"/>
              <a:gd name="connsiteX3" fmla="*/ 3028348 w 3682009"/>
              <a:gd name="connsiteY3" fmla="*/ 400185 h 2095840"/>
              <a:gd name="connsiteX4" fmla="*/ 3285523 w 3682009"/>
              <a:gd name="connsiteY4" fmla="*/ 905010 h 2095840"/>
              <a:gd name="connsiteX5" fmla="*/ 3656998 w 3682009"/>
              <a:gd name="connsiteY5" fmla="*/ 1390785 h 2095840"/>
              <a:gd name="connsiteX6" fmla="*/ 2723548 w 3682009"/>
              <a:gd name="connsiteY6" fmla="*/ 1762260 h 2095840"/>
              <a:gd name="connsiteX7" fmla="*/ 1990123 w 3682009"/>
              <a:gd name="connsiteY7" fmla="*/ 2095635 h 2095840"/>
              <a:gd name="connsiteX8" fmla="*/ 1190023 w 3682009"/>
              <a:gd name="connsiteY8" fmla="*/ 1714635 h 2095840"/>
              <a:gd name="connsiteX9" fmla="*/ 18448 w 3682009"/>
              <a:gd name="connsiteY9" fmla="*/ 1333635 h 2095840"/>
              <a:gd name="connsiteX10" fmla="*/ 485173 w 3682009"/>
              <a:gd name="connsiteY10" fmla="*/ 847860 h 2095840"/>
              <a:gd name="connsiteX11" fmla="*/ 656623 w 3682009"/>
              <a:gd name="connsiteY11" fmla="*/ 485910 h 2095840"/>
              <a:gd name="connsiteX12" fmla="*/ 1056673 w 3682009"/>
              <a:gd name="connsiteY12" fmla="*/ 409710 h 2095840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983217 w 3607975"/>
              <a:gd name="connsiteY0" fmla="*/ 409710 h 2096060"/>
              <a:gd name="connsiteX1" fmla="*/ 1630917 w 3607975"/>
              <a:gd name="connsiteY1" fmla="*/ 135 h 2096060"/>
              <a:gd name="connsiteX2" fmla="*/ 2316717 w 3607975"/>
              <a:gd name="connsiteY2" fmla="*/ 381135 h 2096060"/>
              <a:gd name="connsiteX3" fmla="*/ 2954892 w 3607975"/>
              <a:gd name="connsiteY3" fmla="*/ 400185 h 2096060"/>
              <a:gd name="connsiteX4" fmla="*/ 3212067 w 3607975"/>
              <a:gd name="connsiteY4" fmla="*/ 905010 h 2096060"/>
              <a:gd name="connsiteX5" fmla="*/ 3583542 w 3607975"/>
              <a:gd name="connsiteY5" fmla="*/ 1390785 h 2096060"/>
              <a:gd name="connsiteX6" fmla="*/ 2659617 w 3607975"/>
              <a:gd name="connsiteY6" fmla="*/ 1743210 h 2096060"/>
              <a:gd name="connsiteX7" fmla="*/ 1916667 w 3607975"/>
              <a:gd name="connsiteY7" fmla="*/ 2095635 h 2096060"/>
              <a:gd name="connsiteX8" fmla="*/ 1116567 w 3607975"/>
              <a:gd name="connsiteY8" fmla="*/ 1714635 h 2096060"/>
              <a:gd name="connsiteX9" fmla="*/ 40242 w 3607975"/>
              <a:gd name="connsiteY9" fmla="*/ 1400310 h 2096060"/>
              <a:gd name="connsiteX10" fmla="*/ 411717 w 3607975"/>
              <a:gd name="connsiteY10" fmla="*/ 847860 h 2096060"/>
              <a:gd name="connsiteX11" fmla="*/ 583167 w 3607975"/>
              <a:gd name="connsiteY11" fmla="*/ 485910 h 2096060"/>
              <a:gd name="connsiteX12" fmla="*/ 983217 w 3607975"/>
              <a:gd name="connsiteY12" fmla="*/ 409710 h 2096060"/>
              <a:gd name="connsiteX0" fmla="*/ 960621 w 3585379"/>
              <a:gd name="connsiteY0" fmla="*/ 409710 h 2096060"/>
              <a:gd name="connsiteX1" fmla="*/ 1608321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08346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960621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98971 w 3585379"/>
              <a:gd name="connsiteY3" fmla="*/ 485833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4636"/>
              <a:gd name="connsiteY0" fmla="*/ 409633 h 2095983"/>
              <a:gd name="connsiteX1" fmla="*/ 1789296 w 3584636"/>
              <a:gd name="connsiteY1" fmla="*/ 58 h 2095983"/>
              <a:gd name="connsiteX2" fmla="*/ 2370321 w 3584636"/>
              <a:gd name="connsiteY2" fmla="*/ 390583 h 2095983"/>
              <a:gd name="connsiteX3" fmla="*/ 3065646 w 3584636"/>
              <a:gd name="connsiteY3" fmla="*/ 438208 h 2095983"/>
              <a:gd name="connsiteX4" fmla="*/ 3189471 w 3584636"/>
              <a:gd name="connsiteY4" fmla="*/ 904933 h 2095983"/>
              <a:gd name="connsiteX5" fmla="*/ 3560946 w 3584636"/>
              <a:gd name="connsiteY5" fmla="*/ 1390708 h 2095983"/>
              <a:gd name="connsiteX6" fmla="*/ 2637021 w 3584636"/>
              <a:gd name="connsiteY6" fmla="*/ 1743133 h 2095983"/>
              <a:gd name="connsiteX7" fmla="*/ 1808346 w 3584636"/>
              <a:gd name="connsiteY7" fmla="*/ 2095558 h 2095983"/>
              <a:gd name="connsiteX8" fmla="*/ 1093971 w 3584636"/>
              <a:gd name="connsiteY8" fmla="*/ 1714558 h 2095983"/>
              <a:gd name="connsiteX9" fmla="*/ 17646 w 3584636"/>
              <a:gd name="connsiteY9" fmla="*/ 1400233 h 2095983"/>
              <a:gd name="connsiteX10" fmla="*/ 389121 w 3584636"/>
              <a:gd name="connsiteY10" fmla="*/ 847783 h 2095983"/>
              <a:gd name="connsiteX11" fmla="*/ 674871 w 3584636"/>
              <a:gd name="connsiteY11" fmla="*/ 447733 h 2095983"/>
              <a:gd name="connsiteX12" fmla="*/ 1179696 w 3584636"/>
              <a:gd name="connsiteY12" fmla="*/ 409633 h 2095983"/>
              <a:gd name="connsiteX0" fmla="*/ 1179696 w 3541550"/>
              <a:gd name="connsiteY0" fmla="*/ 409633 h 2095983"/>
              <a:gd name="connsiteX1" fmla="*/ 1789296 w 3541550"/>
              <a:gd name="connsiteY1" fmla="*/ 58 h 2095983"/>
              <a:gd name="connsiteX2" fmla="*/ 2370321 w 3541550"/>
              <a:gd name="connsiteY2" fmla="*/ 390583 h 2095983"/>
              <a:gd name="connsiteX3" fmla="*/ 3065646 w 3541550"/>
              <a:gd name="connsiteY3" fmla="*/ 438208 h 2095983"/>
              <a:gd name="connsiteX4" fmla="*/ 3189471 w 3541550"/>
              <a:gd name="connsiteY4" fmla="*/ 904933 h 2095983"/>
              <a:gd name="connsiteX5" fmla="*/ 3513321 w 3541550"/>
              <a:gd name="connsiteY5" fmla="*/ 1505008 h 2095983"/>
              <a:gd name="connsiteX6" fmla="*/ 2637021 w 3541550"/>
              <a:gd name="connsiteY6" fmla="*/ 1743133 h 2095983"/>
              <a:gd name="connsiteX7" fmla="*/ 1808346 w 3541550"/>
              <a:gd name="connsiteY7" fmla="*/ 2095558 h 2095983"/>
              <a:gd name="connsiteX8" fmla="*/ 1093971 w 3541550"/>
              <a:gd name="connsiteY8" fmla="*/ 1714558 h 2095983"/>
              <a:gd name="connsiteX9" fmla="*/ 17646 w 3541550"/>
              <a:gd name="connsiteY9" fmla="*/ 1400233 h 2095983"/>
              <a:gd name="connsiteX10" fmla="*/ 389121 w 3541550"/>
              <a:gd name="connsiteY10" fmla="*/ 847783 h 2095983"/>
              <a:gd name="connsiteX11" fmla="*/ 674871 w 3541550"/>
              <a:gd name="connsiteY11" fmla="*/ 447733 h 2095983"/>
              <a:gd name="connsiteX12" fmla="*/ 1179696 w 3541550"/>
              <a:gd name="connsiteY12" fmla="*/ 409633 h 2095983"/>
              <a:gd name="connsiteX0" fmla="*/ 1154227 w 3516081"/>
              <a:gd name="connsiteY0" fmla="*/ 409633 h 2095983"/>
              <a:gd name="connsiteX1" fmla="*/ 1763827 w 3516081"/>
              <a:gd name="connsiteY1" fmla="*/ 58 h 2095983"/>
              <a:gd name="connsiteX2" fmla="*/ 2344852 w 3516081"/>
              <a:gd name="connsiteY2" fmla="*/ 390583 h 2095983"/>
              <a:gd name="connsiteX3" fmla="*/ 3040177 w 3516081"/>
              <a:gd name="connsiteY3" fmla="*/ 438208 h 2095983"/>
              <a:gd name="connsiteX4" fmla="*/ 3164002 w 3516081"/>
              <a:gd name="connsiteY4" fmla="*/ 904933 h 2095983"/>
              <a:gd name="connsiteX5" fmla="*/ 3487852 w 3516081"/>
              <a:gd name="connsiteY5" fmla="*/ 1505008 h 2095983"/>
              <a:gd name="connsiteX6" fmla="*/ 2611552 w 3516081"/>
              <a:gd name="connsiteY6" fmla="*/ 1743133 h 2095983"/>
              <a:gd name="connsiteX7" fmla="*/ 1782877 w 3516081"/>
              <a:gd name="connsiteY7" fmla="*/ 2095558 h 2095983"/>
              <a:gd name="connsiteX8" fmla="*/ 1068502 w 3516081"/>
              <a:gd name="connsiteY8" fmla="*/ 1714558 h 2095983"/>
              <a:gd name="connsiteX9" fmla="*/ 20752 w 3516081"/>
              <a:gd name="connsiteY9" fmla="*/ 1457383 h 2095983"/>
              <a:gd name="connsiteX10" fmla="*/ 363652 w 3516081"/>
              <a:gd name="connsiteY10" fmla="*/ 847783 h 2095983"/>
              <a:gd name="connsiteX11" fmla="*/ 649402 w 3516081"/>
              <a:gd name="connsiteY11" fmla="*/ 447733 h 2095983"/>
              <a:gd name="connsiteX12" fmla="*/ 1154227 w 3516081"/>
              <a:gd name="connsiteY12" fmla="*/ 409633 h 2095983"/>
              <a:gd name="connsiteX0" fmla="*/ 1169904 w 3531758"/>
              <a:gd name="connsiteY0" fmla="*/ 409633 h 2095983"/>
              <a:gd name="connsiteX1" fmla="*/ 1779504 w 3531758"/>
              <a:gd name="connsiteY1" fmla="*/ 58 h 2095983"/>
              <a:gd name="connsiteX2" fmla="*/ 2360529 w 3531758"/>
              <a:gd name="connsiteY2" fmla="*/ 390583 h 2095983"/>
              <a:gd name="connsiteX3" fmla="*/ 3055854 w 3531758"/>
              <a:gd name="connsiteY3" fmla="*/ 438208 h 2095983"/>
              <a:gd name="connsiteX4" fmla="*/ 3179679 w 3531758"/>
              <a:gd name="connsiteY4" fmla="*/ 904933 h 2095983"/>
              <a:gd name="connsiteX5" fmla="*/ 3503529 w 3531758"/>
              <a:gd name="connsiteY5" fmla="*/ 1505008 h 2095983"/>
              <a:gd name="connsiteX6" fmla="*/ 2627229 w 3531758"/>
              <a:gd name="connsiteY6" fmla="*/ 1743133 h 2095983"/>
              <a:gd name="connsiteX7" fmla="*/ 1798554 w 3531758"/>
              <a:gd name="connsiteY7" fmla="*/ 2095558 h 2095983"/>
              <a:gd name="connsiteX8" fmla="*/ 1084179 w 3531758"/>
              <a:gd name="connsiteY8" fmla="*/ 1714558 h 2095983"/>
              <a:gd name="connsiteX9" fmla="*/ 36429 w 3531758"/>
              <a:gd name="connsiteY9" fmla="*/ 1457383 h 2095983"/>
              <a:gd name="connsiteX10" fmla="*/ 417429 w 3531758"/>
              <a:gd name="connsiteY10" fmla="*/ 895408 h 2095983"/>
              <a:gd name="connsiteX11" fmla="*/ 665079 w 3531758"/>
              <a:gd name="connsiteY11" fmla="*/ 447733 h 2095983"/>
              <a:gd name="connsiteX12" fmla="*/ 1169904 w 3531758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090625 w 3452479"/>
              <a:gd name="connsiteY0" fmla="*/ 409633 h 2095983"/>
              <a:gd name="connsiteX1" fmla="*/ 1700225 w 3452479"/>
              <a:gd name="connsiteY1" fmla="*/ 58 h 2095983"/>
              <a:gd name="connsiteX2" fmla="*/ 2281250 w 3452479"/>
              <a:gd name="connsiteY2" fmla="*/ 390583 h 2095983"/>
              <a:gd name="connsiteX3" fmla="*/ 2976575 w 3452479"/>
              <a:gd name="connsiteY3" fmla="*/ 438208 h 2095983"/>
              <a:gd name="connsiteX4" fmla="*/ 3100400 w 3452479"/>
              <a:gd name="connsiteY4" fmla="*/ 904933 h 2095983"/>
              <a:gd name="connsiteX5" fmla="*/ 3424250 w 3452479"/>
              <a:gd name="connsiteY5" fmla="*/ 1505008 h 2095983"/>
              <a:gd name="connsiteX6" fmla="*/ 2547950 w 3452479"/>
              <a:gd name="connsiteY6" fmla="*/ 1743133 h 2095983"/>
              <a:gd name="connsiteX7" fmla="*/ 1719275 w 3452479"/>
              <a:gd name="connsiteY7" fmla="*/ 2095558 h 2095983"/>
              <a:gd name="connsiteX8" fmla="*/ 1004900 w 3452479"/>
              <a:gd name="connsiteY8" fmla="*/ 1714558 h 2095983"/>
              <a:gd name="connsiteX9" fmla="*/ 52400 w 3452479"/>
              <a:gd name="connsiteY9" fmla="*/ 1552633 h 2095983"/>
              <a:gd name="connsiteX10" fmla="*/ 338150 w 3452479"/>
              <a:gd name="connsiteY10" fmla="*/ 895408 h 2095983"/>
              <a:gd name="connsiteX11" fmla="*/ 585800 w 3452479"/>
              <a:gd name="connsiteY11" fmla="*/ 447733 h 2095983"/>
              <a:gd name="connsiteX12" fmla="*/ 1090625 w 3452479"/>
              <a:gd name="connsiteY12" fmla="*/ 409633 h 2095983"/>
              <a:gd name="connsiteX0" fmla="*/ 1090625 w 3379927"/>
              <a:gd name="connsiteY0" fmla="*/ 409633 h 2095983"/>
              <a:gd name="connsiteX1" fmla="*/ 1700225 w 3379927"/>
              <a:gd name="connsiteY1" fmla="*/ 58 h 2095983"/>
              <a:gd name="connsiteX2" fmla="*/ 2281250 w 3379927"/>
              <a:gd name="connsiteY2" fmla="*/ 390583 h 2095983"/>
              <a:gd name="connsiteX3" fmla="*/ 2976575 w 3379927"/>
              <a:gd name="connsiteY3" fmla="*/ 438208 h 2095983"/>
              <a:gd name="connsiteX4" fmla="*/ 3100400 w 3379927"/>
              <a:gd name="connsiteY4" fmla="*/ 904933 h 2095983"/>
              <a:gd name="connsiteX5" fmla="*/ 3338525 w 3379927"/>
              <a:gd name="connsiteY5" fmla="*/ 1505008 h 2095983"/>
              <a:gd name="connsiteX6" fmla="*/ 2547950 w 3379927"/>
              <a:gd name="connsiteY6" fmla="*/ 1743133 h 2095983"/>
              <a:gd name="connsiteX7" fmla="*/ 1719275 w 3379927"/>
              <a:gd name="connsiteY7" fmla="*/ 2095558 h 2095983"/>
              <a:gd name="connsiteX8" fmla="*/ 1004900 w 3379927"/>
              <a:gd name="connsiteY8" fmla="*/ 1714558 h 2095983"/>
              <a:gd name="connsiteX9" fmla="*/ 52400 w 3379927"/>
              <a:gd name="connsiteY9" fmla="*/ 1552633 h 2095983"/>
              <a:gd name="connsiteX10" fmla="*/ 338150 w 3379927"/>
              <a:gd name="connsiteY10" fmla="*/ 895408 h 2095983"/>
              <a:gd name="connsiteX11" fmla="*/ 585800 w 3379927"/>
              <a:gd name="connsiteY11" fmla="*/ 447733 h 2095983"/>
              <a:gd name="connsiteX12" fmla="*/ 1090625 w 3379927"/>
              <a:gd name="connsiteY12" fmla="*/ 409633 h 2095983"/>
              <a:gd name="connsiteX0" fmla="*/ 1055122 w 3344424"/>
              <a:gd name="connsiteY0" fmla="*/ 409633 h 2095983"/>
              <a:gd name="connsiteX1" fmla="*/ 1664722 w 3344424"/>
              <a:gd name="connsiteY1" fmla="*/ 58 h 2095983"/>
              <a:gd name="connsiteX2" fmla="*/ 2245747 w 3344424"/>
              <a:gd name="connsiteY2" fmla="*/ 390583 h 2095983"/>
              <a:gd name="connsiteX3" fmla="*/ 2941072 w 3344424"/>
              <a:gd name="connsiteY3" fmla="*/ 438208 h 2095983"/>
              <a:gd name="connsiteX4" fmla="*/ 3064897 w 3344424"/>
              <a:gd name="connsiteY4" fmla="*/ 904933 h 2095983"/>
              <a:gd name="connsiteX5" fmla="*/ 3303022 w 3344424"/>
              <a:gd name="connsiteY5" fmla="*/ 1505008 h 2095983"/>
              <a:gd name="connsiteX6" fmla="*/ 2512447 w 3344424"/>
              <a:gd name="connsiteY6" fmla="*/ 1743133 h 2095983"/>
              <a:gd name="connsiteX7" fmla="*/ 1683772 w 3344424"/>
              <a:gd name="connsiteY7" fmla="*/ 2095558 h 2095983"/>
              <a:gd name="connsiteX8" fmla="*/ 969397 w 3344424"/>
              <a:gd name="connsiteY8" fmla="*/ 1714558 h 2095983"/>
              <a:gd name="connsiteX9" fmla="*/ 64522 w 3344424"/>
              <a:gd name="connsiteY9" fmla="*/ 1581208 h 2095983"/>
              <a:gd name="connsiteX10" fmla="*/ 302647 w 3344424"/>
              <a:gd name="connsiteY10" fmla="*/ 895408 h 2095983"/>
              <a:gd name="connsiteX11" fmla="*/ 550297 w 3344424"/>
              <a:gd name="connsiteY11" fmla="*/ 447733 h 2095983"/>
              <a:gd name="connsiteX12" fmla="*/ 1055122 w 3344424"/>
              <a:gd name="connsiteY12" fmla="*/ 409633 h 2095983"/>
              <a:gd name="connsiteX0" fmla="*/ 1046393 w 3335695"/>
              <a:gd name="connsiteY0" fmla="*/ 409633 h 2095983"/>
              <a:gd name="connsiteX1" fmla="*/ 1655993 w 3335695"/>
              <a:gd name="connsiteY1" fmla="*/ 58 h 2095983"/>
              <a:gd name="connsiteX2" fmla="*/ 2237018 w 3335695"/>
              <a:gd name="connsiteY2" fmla="*/ 390583 h 2095983"/>
              <a:gd name="connsiteX3" fmla="*/ 2932343 w 3335695"/>
              <a:gd name="connsiteY3" fmla="*/ 438208 h 2095983"/>
              <a:gd name="connsiteX4" fmla="*/ 3056168 w 3335695"/>
              <a:gd name="connsiteY4" fmla="*/ 904933 h 2095983"/>
              <a:gd name="connsiteX5" fmla="*/ 3294293 w 3335695"/>
              <a:gd name="connsiteY5" fmla="*/ 1505008 h 2095983"/>
              <a:gd name="connsiteX6" fmla="*/ 2503718 w 3335695"/>
              <a:gd name="connsiteY6" fmla="*/ 1743133 h 2095983"/>
              <a:gd name="connsiteX7" fmla="*/ 1675043 w 3335695"/>
              <a:gd name="connsiteY7" fmla="*/ 2095558 h 2095983"/>
              <a:gd name="connsiteX8" fmla="*/ 960668 w 3335695"/>
              <a:gd name="connsiteY8" fmla="*/ 1714558 h 2095983"/>
              <a:gd name="connsiteX9" fmla="*/ 55793 w 3335695"/>
              <a:gd name="connsiteY9" fmla="*/ 1581208 h 2095983"/>
              <a:gd name="connsiteX10" fmla="*/ 293918 w 3335695"/>
              <a:gd name="connsiteY10" fmla="*/ 895408 h 2095983"/>
              <a:gd name="connsiteX11" fmla="*/ 541568 w 3335695"/>
              <a:gd name="connsiteY11" fmla="*/ 447733 h 2095983"/>
              <a:gd name="connsiteX12" fmla="*/ 1046393 w 3335695"/>
              <a:gd name="connsiteY12" fmla="*/ 409633 h 2095983"/>
              <a:gd name="connsiteX0" fmla="*/ 1045688 w 3334990"/>
              <a:gd name="connsiteY0" fmla="*/ 409633 h 2096616"/>
              <a:gd name="connsiteX1" fmla="*/ 1655288 w 3334990"/>
              <a:gd name="connsiteY1" fmla="*/ 58 h 2096616"/>
              <a:gd name="connsiteX2" fmla="*/ 2236313 w 3334990"/>
              <a:gd name="connsiteY2" fmla="*/ 390583 h 2096616"/>
              <a:gd name="connsiteX3" fmla="*/ 2931638 w 3334990"/>
              <a:gd name="connsiteY3" fmla="*/ 438208 h 2096616"/>
              <a:gd name="connsiteX4" fmla="*/ 3055463 w 3334990"/>
              <a:gd name="connsiteY4" fmla="*/ 904933 h 2096616"/>
              <a:gd name="connsiteX5" fmla="*/ 3293588 w 3334990"/>
              <a:gd name="connsiteY5" fmla="*/ 1505008 h 2096616"/>
              <a:gd name="connsiteX6" fmla="*/ 2503013 w 3334990"/>
              <a:gd name="connsiteY6" fmla="*/ 1743133 h 2096616"/>
              <a:gd name="connsiteX7" fmla="*/ 1674338 w 3334990"/>
              <a:gd name="connsiteY7" fmla="*/ 2095558 h 2096616"/>
              <a:gd name="connsiteX8" fmla="*/ 950438 w 3334990"/>
              <a:gd name="connsiteY8" fmla="*/ 1781233 h 2096616"/>
              <a:gd name="connsiteX9" fmla="*/ 55088 w 3334990"/>
              <a:gd name="connsiteY9" fmla="*/ 1581208 h 2096616"/>
              <a:gd name="connsiteX10" fmla="*/ 293213 w 3334990"/>
              <a:gd name="connsiteY10" fmla="*/ 895408 h 2096616"/>
              <a:gd name="connsiteX11" fmla="*/ 540863 w 3334990"/>
              <a:gd name="connsiteY11" fmla="*/ 447733 h 2096616"/>
              <a:gd name="connsiteX12" fmla="*/ 1045688 w 3334990"/>
              <a:gd name="connsiteY12" fmla="*/ 409633 h 2096616"/>
              <a:gd name="connsiteX0" fmla="*/ 1045688 w 3332898"/>
              <a:gd name="connsiteY0" fmla="*/ 409633 h 2097519"/>
              <a:gd name="connsiteX1" fmla="*/ 1655288 w 3332898"/>
              <a:gd name="connsiteY1" fmla="*/ 58 h 2097519"/>
              <a:gd name="connsiteX2" fmla="*/ 2236313 w 3332898"/>
              <a:gd name="connsiteY2" fmla="*/ 390583 h 2097519"/>
              <a:gd name="connsiteX3" fmla="*/ 2931638 w 3332898"/>
              <a:gd name="connsiteY3" fmla="*/ 438208 h 2097519"/>
              <a:gd name="connsiteX4" fmla="*/ 3055463 w 3332898"/>
              <a:gd name="connsiteY4" fmla="*/ 904933 h 2097519"/>
              <a:gd name="connsiteX5" fmla="*/ 3293588 w 3332898"/>
              <a:gd name="connsiteY5" fmla="*/ 1505008 h 2097519"/>
              <a:gd name="connsiteX6" fmla="*/ 2531588 w 3332898"/>
              <a:gd name="connsiteY6" fmla="*/ 1800283 h 2097519"/>
              <a:gd name="connsiteX7" fmla="*/ 1674338 w 3332898"/>
              <a:gd name="connsiteY7" fmla="*/ 2095558 h 2097519"/>
              <a:gd name="connsiteX8" fmla="*/ 950438 w 3332898"/>
              <a:gd name="connsiteY8" fmla="*/ 1781233 h 2097519"/>
              <a:gd name="connsiteX9" fmla="*/ 55088 w 3332898"/>
              <a:gd name="connsiteY9" fmla="*/ 1581208 h 2097519"/>
              <a:gd name="connsiteX10" fmla="*/ 293213 w 3332898"/>
              <a:gd name="connsiteY10" fmla="*/ 895408 h 2097519"/>
              <a:gd name="connsiteX11" fmla="*/ 540863 w 3332898"/>
              <a:gd name="connsiteY11" fmla="*/ 447733 h 2097519"/>
              <a:gd name="connsiteX12" fmla="*/ 1045688 w 3332898"/>
              <a:gd name="connsiteY12" fmla="*/ 409633 h 2097519"/>
              <a:gd name="connsiteX0" fmla="*/ 1045688 w 3338471"/>
              <a:gd name="connsiteY0" fmla="*/ 409633 h 2097519"/>
              <a:gd name="connsiteX1" fmla="*/ 1655288 w 3338471"/>
              <a:gd name="connsiteY1" fmla="*/ 58 h 2097519"/>
              <a:gd name="connsiteX2" fmla="*/ 2236313 w 3338471"/>
              <a:gd name="connsiteY2" fmla="*/ 390583 h 2097519"/>
              <a:gd name="connsiteX3" fmla="*/ 2931638 w 3338471"/>
              <a:gd name="connsiteY3" fmla="*/ 438208 h 2097519"/>
              <a:gd name="connsiteX4" fmla="*/ 3055463 w 3338471"/>
              <a:gd name="connsiteY4" fmla="*/ 904933 h 2097519"/>
              <a:gd name="connsiteX5" fmla="*/ 3293588 w 3338471"/>
              <a:gd name="connsiteY5" fmla="*/ 1505008 h 2097519"/>
              <a:gd name="connsiteX6" fmla="*/ 2531588 w 3338471"/>
              <a:gd name="connsiteY6" fmla="*/ 1800283 h 2097519"/>
              <a:gd name="connsiteX7" fmla="*/ 1674338 w 3338471"/>
              <a:gd name="connsiteY7" fmla="*/ 2095558 h 2097519"/>
              <a:gd name="connsiteX8" fmla="*/ 950438 w 3338471"/>
              <a:gd name="connsiteY8" fmla="*/ 1781233 h 2097519"/>
              <a:gd name="connsiteX9" fmla="*/ 55088 w 3338471"/>
              <a:gd name="connsiteY9" fmla="*/ 1581208 h 2097519"/>
              <a:gd name="connsiteX10" fmla="*/ 293213 w 3338471"/>
              <a:gd name="connsiteY10" fmla="*/ 895408 h 2097519"/>
              <a:gd name="connsiteX11" fmla="*/ 540863 w 3338471"/>
              <a:gd name="connsiteY11" fmla="*/ 447733 h 2097519"/>
              <a:gd name="connsiteX12" fmla="*/ 1045688 w 3338471"/>
              <a:gd name="connsiteY12" fmla="*/ 409633 h 2097519"/>
              <a:gd name="connsiteX0" fmla="*/ 1045688 w 3349570"/>
              <a:gd name="connsiteY0" fmla="*/ 409633 h 2097519"/>
              <a:gd name="connsiteX1" fmla="*/ 1655288 w 3349570"/>
              <a:gd name="connsiteY1" fmla="*/ 58 h 2097519"/>
              <a:gd name="connsiteX2" fmla="*/ 2236313 w 3349570"/>
              <a:gd name="connsiteY2" fmla="*/ 390583 h 2097519"/>
              <a:gd name="connsiteX3" fmla="*/ 2931638 w 3349570"/>
              <a:gd name="connsiteY3" fmla="*/ 438208 h 2097519"/>
              <a:gd name="connsiteX4" fmla="*/ 3055463 w 3349570"/>
              <a:gd name="connsiteY4" fmla="*/ 904933 h 2097519"/>
              <a:gd name="connsiteX5" fmla="*/ 3293588 w 3349570"/>
              <a:gd name="connsiteY5" fmla="*/ 1505008 h 2097519"/>
              <a:gd name="connsiteX6" fmla="*/ 2531588 w 3349570"/>
              <a:gd name="connsiteY6" fmla="*/ 1800283 h 2097519"/>
              <a:gd name="connsiteX7" fmla="*/ 1674338 w 3349570"/>
              <a:gd name="connsiteY7" fmla="*/ 2095558 h 2097519"/>
              <a:gd name="connsiteX8" fmla="*/ 950438 w 3349570"/>
              <a:gd name="connsiteY8" fmla="*/ 1781233 h 2097519"/>
              <a:gd name="connsiteX9" fmla="*/ 55088 w 3349570"/>
              <a:gd name="connsiteY9" fmla="*/ 1581208 h 2097519"/>
              <a:gd name="connsiteX10" fmla="*/ 293213 w 3349570"/>
              <a:gd name="connsiteY10" fmla="*/ 895408 h 2097519"/>
              <a:gd name="connsiteX11" fmla="*/ 540863 w 3349570"/>
              <a:gd name="connsiteY11" fmla="*/ 447733 h 2097519"/>
              <a:gd name="connsiteX12" fmla="*/ 1045688 w 3349570"/>
              <a:gd name="connsiteY12" fmla="*/ 409633 h 2097519"/>
              <a:gd name="connsiteX0" fmla="*/ 1045688 w 3336674"/>
              <a:gd name="connsiteY0" fmla="*/ 409633 h 2097519"/>
              <a:gd name="connsiteX1" fmla="*/ 1655288 w 3336674"/>
              <a:gd name="connsiteY1" fmla="*/ 58 h 2097519"/>
              <a:gd name="connsiteX2" fmla="*/ 2236313 w 3336674"/>
              <a:gd name="connsiteY2" fmla="*/ 390583 h 2097519"/>
              <a:gd name="connsiteX3" fmla="*/ 2931638 w 3336674"/>
              <a:gd name="connsiteY3" fmla="*/ 438208 h 2097519"/>
              <a:gd name="connsiteX4" fmla="*/ 3055463 w 3336674"/>
              <a:gd name="connsiteY4" fmla="*/ 904933 h 2097519"/>
              <a:gd name="connsiteX5" fmla="*/ 3274538 w 3336674"/>
              <a:gd name="connsiteY5" fmla="*/ 1533583 h 2097519"/>
              <a:gd name="connsiteX6" fmla="*/ 2531588 w 3336674"/>
              <a:gd name="connsiteY6" fmla="*/ 1800283 h 2097519"/>
              <a:gd name="connsiteX7" fmla="*/ 1674338 w 3336674"/>
              <a:gd name="connsiteY7" fmla="*/ 2095558 h 2097519"/>
              <a:gd name="connsiteX8" fmla="*/ 950438 w 3336674"/>
              <a:gd name="connsiteY8" fmla="*/ 1781233 h 2097519"/>
              <a:gd name="connsiteX9" fmla="*/ 55088 w 3336674"/>
              <a:gd name="connsiteY9" fmla="*/ 1581208 h 2097519"/>
              <a:gd name="connsiteX10" fmla="*/ 293213 w 3336674"/>
              <a:gd name="connsiteY10" fmla="*/ 895408 h 2097519"/>
              <a:gd name="connsiteX11" fmla="*/ 540863 w 3336674"/>
              <a:gd name="connsiteY11" fmla="*/ 447733 h 2097519"/>
              <a:gd name="connsiteX12" fmla="*/ 1045688 w 3336674"/>
              <a:gd name="connsiteY12" fmla="*/ 409633 h 2097519"/>
              <a:gd name="connsiteX0" fmla="*/ 1045688 w 3328412"/>
              <a:gd name="connsiteY0" fmla="*/ 409633 h 2097519"/>
              <a:gd name="connsiteX1" fmla="*/ 1655288 w 3328412"/>
              <a:gd name="connsiteY1" fmla="*/ 58 h 2097519"/>
              <a:gd name="connsiteX2" fmla="*/ 2236313 w 3328412"/>
              <a:gd name="connsiteY2" fmla="*/ 390583 h 2097519"/>
              <a:gd name="connsiteX3" fmla="*/ 2931638 w 3328412"/>
              <a:gd name="connsiteY3" fmla="*/ 438208 h 2097519"/>
              <a:gd name="connsiteX4" fmla="*/ 3055463 w 3328412"/>
              <a:gd name="connsiteY4" fmla="*/ 904933 h 2097519"/>
              <a:gd name="connsiteX5" fmla="*/ 3274538 w 3328412"/>
              <a:gd name="connsiteY5" fmla="*/ 1533583 h 2097519"/>
              <a:gd name="connsiteX6" fmla="*/ 2531588 w 3328412"/>
              <a:gd name="connsiteY6" fmla="*/ 1800283 h 2097519"/>
              <a:gd name="connsiteX7" fmla="*/ 1674338 w 3328412"/>
              <a:gd name="connsiteY7" fmla="*/ 2095558 h 2097519"/>
              <a:gd name="connsiteX8" fmla="*/ 950438 w 3328412"/>
              <a:gd name="connsiteY8" fmla="*/ 1781233 h 2097519"/>
              <a:gd name="connsiteX9" fmla="*/ 55088 w 3328412"/>
              <a:gd name="connsiteY9" fmla="*/ 1581208 h 2097519"/>
              <a:gd name="connsiteX10" fmla="*/ 293213 w 3328412"/>
              <a:gd name="connsiteY10" fmla="*/ 895408 h 2097519"/>
              <a:gd name="connsiteX11" fmla="*/ 540863 w 3328412"/>
              <a:gd name="connsiteY11" fmla="*/ 447733 h 2097519"/>
              <a:gd name="connsiteX12" fmla="*/ 1045688 w 3328412"/>
              <a:gd name="connsiteY12" fmla="*/ 409633 h 2097519"/>
              <a:gd name="connsiteX0" fmla="*/ 1045688 w 3347830"/>
              <a:gd name="connsiteY0" fmla="*/ 409633 h 2097519"/>
              <a:gd name="connsiteX1" fmla="*/ 1655288 w 3347830"/>
              <a:gd name="connsiteY1" fmla="*/ 58 h 2097519"/>
              <a:gd name="connsiteX2" fmla="*/ 2236313 w 3347830"/>
              <a:gd name="connsiteY2" fmla="*/ 390583 h 2097519"/>
              <a:gd name="connsiteX3" fmla="*/ 2931638 w 3347830"/>
              <a:gd name="connsiteY3" fmla="*/ 438208 h 2097519"/>
              <a:gd name="connsiteX4" fmla="*/ 3055463 w 3347830"/>
              <a:gd name="connsiteY4" fmla="*/ 904933 h 2097519"/>
              <a:gd name="connsiteX5" fmla="*/ 3303113 w 3347830"/>
              <a:gd name="connsiteY5" fmla="*/ 1552633 h 2097519"/>
              <a:gd name="connsiteX6" fmla="*/ 2531588 w 3347830"/>
              <a:gd name="connsiteY6" fmla="*/ 1800283 h 2097519"/>
              <a:gd name="connsiteX7" fmla="*/ 1674338 w 3347830"/>
              <a:gd name="connsiteY7" fmla="*/ 2095558 h 2097519"/>
              <a:gd name="connsiteX8" fmla="*/ 950438 w 3347830"/>
              <a:gd name="connsiteY8" fmla="*/ 1781233 h 2097519"/>
              <a:gd name="connsiteX9" fmla="*/ 55088 w 3347830"/>
              <a:gd name="connsiteY9" fmla="*/ 1581208 h 2097519"/>
              <a:gd name="connsiteX10" fmla="*/ 293213 w 3347830"/>
              <a:gd name="connsiteY10" fmla="*/ 895408 h 2097519"/>
              <a:gd name="connsiteX11" fmla="*/ 540863 w 3347830"/>
              <a:gd name="connsiteY11" fmla="*/ 447733 h 2097519"/>
              <a:gd name="connsiteX12" fmla="*/ 1045688 w 3347830"/>
              <a:gd name="connsiteY12" fmla="*/ 409633 h 2097519"/>
              <a:gd name="connsiteX0" fmla="*/ 1045688 w 3347830"/>
              <a:gd name="connsiteY0" fmla="*/ 409633 h 2134033"/>
              <a:gd name="connsiteX1" fmla="*/ 1655288 w 3347830"/>
              <a:gd name="connsiteY1" fmla="*/ 58 h 2134033"/>
              <a:gd name="connsiteX2" fmla="*/ 2236313 w 3347830"/>
              <a:gd name="connsiteY2" fmla="*/ 390583 h 2134033"/>
              <a:gd name="connsiteX3" fmla="*/ 2931638 w 3347830"/>
              <a:gd name="connsiteY3" fmla="*/ 438208 h 2134033"/>
              <a:gd name="connsiteX4" fmla="*/ 3055463 w 3347830"/>
              <a:gd name="connsiteY4" fmla="*/ 904933 h 2134033"/>
              <a:gd name="connsiteX5" fmla="*/ 3303113 w 3347830"/>
              <a:gd name="connsiteY5" fmla="*/ 1552633 h 2134033"/>
              <a:gd name="connsiteX6" fmla="*/ 2531588 w 3347830"/>
              <a:gd name="connsiteY6" fmla="*/ 1800283 h 2134033"/>
              <a:gd name="connsiteX7" fmla="*/ 1645763 w 3347830"/>
              <a:gd name="connsiteY7" fmla="*/ 2133658 h 2134033"/>
              <a:gd name="connsiteX8" fmla="*/ 950438 w 3347830"/>
              <a:gd name="connsiteY8" fmla="*/ 1781233 h 2134033"/>
              <a:gd name="connsiteX9" fmla="*/ 55088 w 3347830"/>
              <a:gd name="connsiteY9" fmla="*/ 1581208 h 2134033"/>
              <a:gd name="connsiteX10" fmla="*/ 293213 w 3347830"/>
              <a:gd name="connsiteY10" fmla="*/ 895408 h 2134033"/>
              <a:gd name="connsiteX11" fmla="*/ 540863 w 3347830"/>
              <a:gd name="connsiteY11" fmla="*/ 447733 h 2134033"/>
              <a:gd name="connsiteX12" fmla="*/ 1045688 w 3347830"/>
              <a:gd name="connsiteY12" fmla="*/ 409633 h 2134033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11257 w 3313399"/>
              <a:gd name="connsiteY0" fmla="*/ 409633 h 2230156"/>
              <a:gd name="connsiteX1" fmla="*/ 1620857 w 3313399"/>
              <a:gd name="connsiteY1" fmla="*/ 58 h 2230156"/>
              <a:gd name="connsiteX2" fmla="*/ 2201882 w 3313399"/>
              <a:gd name="connsiteY2" fmla="*/ 390583 h 2230156"/>
              <a:gd name="connsiteX3" fmla="*/ 2897207 w 3313399"/>
              <a:gd name="connsiteY3" fmla="*/ 438208 h 2230156"/>
              <a:gd name="connsiteX4" fmla="*/ 3021032 w 3313399"/>
              <a:gd name="connsiteY4" fmla="*/ 904933 h 2230156"/>
              <a:gd name="connsiteX5" fmla="*/ 3268682 w 3313399"/>
              <a:gd name="connsiteY5" fmla="*/ 1552633 h 2230156"/>
              <a:gd name="connsiteX6" fmla="*/ 2497157 w 3313399"/>
              <a:gd name="connsiteY6" fmla="*/ 1800283 h 2230156"/>
              <a:gd name="connsiteX7" fmla="*/ 1611332 w 3313399"/>
              <a:gd name="connsiteY7" fmla="*/ 2230088 h 2230156"/>
              <a:gd name="connsiteX8" fmla="*/ 916007 w 3313399"/>
              <a:gd name="connsiteY8" fmla="*/ 1781233 h 2230156"/>
              <a:gd name="connsiteX9" fmla="*/ 68871 w 3313399"/>
              <a:gd name="connsiteY9" fmla="*/ 1637460 h 2230156"/>
              <a:gd name="connsiteX10" fmla="*/ 258782 w 3313399"/>
              <a:gd name="connsiteY10" fmla="*/ 895408 h 2230156"/>
              <a:gd name="connsiteX11" fmla="*/ 458218 w 3313399"/>
              <a:gd name="connsiteY11" fmla="*/ 431661 h 2230156"/>
              <a:gd name="connsiteX12" fmla="*/ 1011257 w 3313399"/>
              <a:gd name="connsiteY12" fmla="*/ 409633 h 2230156"/>
              <a:gd name="connsiteX0" fmla="*/ 769622 w 3071764"/>
              <a:gd name="connsiteY0" fmla="*/ 409633 h 2230156"/>
              <a:gd name="connsiteX1" fmla="*/ 1379222 w 3071764"/>
              <a:gd name="connsiteY1" fmla="*/ 58 h 2230156"/>
              <a:gd name="connsiteX2" fmla="*/ 1960247 w 3071764"/>
              <a:gd name="connsiteY2" fmla="*/ 390583 h 2230156"/>
              <a:gd name="connsiteX3" fmla="*/ 2655572 w 3071764"/>
              <a:gd name="connsiteY3" fmla="*/ 438208 h 2230156"/>
              <a:gd name="connsiteX4" fmla="*/ 2779397 w 3071764"/>
              <a:gd name="connsiteY4" fmla="*/ 904933 h 2230156"/>
              <a:gd name="connsiteX5" fmla="*/ 3027047 w 3071764"/>
              <a:gd name="connsiteY5" fmla="*/ 1552633 h 2230156"/>
              <a:gd name="connsiteX6" fmla="*/ 2255522 w 3071764"/>
              <a:gd name="connsiteY6" fmla="*/ 1800283 h 2230156"/>
              <a:gd name="connsiteX7" fmla="*/ 1369697 w 3071764"/>
              <a:gd name="connsiteY7" fmla="*/ 2230088 h 2230156"/>
              <a:gd name="connsiteX8" fmla="*/ 674372 w 3071764"/>
              <a:gd name="connsiteY8" fmla="*/ 1781233 h 2230156"/>
              <a:gd name="connsiteX9" fmla="*/ 17147 w 3071764"/>
              <a:gd name="connsiteY9" fmla="*/ 895408 h 2230156"/>
              <a:gd name="connsiteX10" fmla="*/ 216583 w 3071764"/>
              <a:gd name="connsiteY10" fmla="*/ 431661 h 2230156"/>
              <a:gd name="connsiteX11" fmla="*/ 769622 w 3071764"/>
              <a:gd name="connsiteY11" fmla="*/ 409633 h 2230156"/>
              <a:gd name="connsiteX0" fmla="*/ 791068 w 3093210"/>
              <a:gd name="connsiteY0" fmla="*/ 409633 h 2230156"/>
              <a:gd name="connsiteX1" fmla="*/ 1400668 w 3093210"/>
              <a:gd name="connsiteY1" fmla="*/ 58 h 2230156"/>
              <a:gd name="connsiteX2" fmla="*/ 1981693 w 3093210"/>
              <a:gd name="connsiteY2" fmla="*/ 390583 h 2230156"/>
              <a:gd name="connsiteX3" fmla="*/ 2677018 w 3093210"/>
              <a:gd name="connsiteY3" fmla="*/ 438208 h 2230156"/>
              <a:gd name="connsiteX4" fmla="*/ 2800843 w 3093210"/>
              <a:gd name="connsiteY4" fmla="*/ 904933 h 2230156"/>
              <a:gd name="connsiteX5" fmla="*/ 3048493 w 3093210"/>
              <a:gd name="connsiteY5" fmla="*/ 1552633 h 2230156"/>
              <a:gd name="connsiteX6" fmla="*/ 2276968 w 3093210"/>
              <a:gd name="connsiteY6" fmla="*/ 1800283 h 2230156"/>
              <a:gd name="connsiteX7" fmla="*/ 1391143 w 3093210"/>
              <a:gd name="connsiteY7" fmla="*/ 2230088 h 2230156"/>
              <a:gd name="connsiteX8" fmla="*/ 695818 w 3093210"/>
              <a:gd name="connsiteY8" fmla="*/ 1781233 h 2230156"/>
              <a:gd name="connsiteX9" fmla="*/ 38593 w 3093210"/>
              <a:gd name="connsiteY9" fmla="*/ 895408 h 2230156"/>
              <a:gd name="connsiteX10" fmla="*/ 238029 w 3093210"/>
              <a:gd name="connsiteY10" fmla="*/ 431661 h 2230156"/>
              <a:gd name="connsiteX11" fmla="*/ 791068 w 3093210"/>
              <a:gd name="connsiteY11" fmla="*/ 409633 h 2230156"/>
              <a:gd name="connsiteX0" fmla="*/ 869057 w 3171199"/>
              <a:gd name="connsiteY0" fmla="*/ 409633 h 2230156"/>
              <a:gd name="connsiteX1" fmla="*/ 1478657 w 3171199"/>
              <a:gd name="connsiteY1" fmla="*/ 58 h 2230156"/>
              <a:gd name="connsiteX2" fmla="*/ 2059682 w 3171199"/>
              <a:gd name="connsiteY2" fmla="*/ 390583 h 2230156"/>
              <a:gd name="connsiteX3" fmla="*/ 2755007 w 3171199"/>
              <a:gd name="connsiteY3" fmla="*/ 438208 h 2230156"/>
              <a:gd name="connsiteX4" fmla="*/ 2878832 w 3171199"/>
              <a:gd name="connsiteY4" fmla="*/ 904933 h 2230156"/>
              <a:gd name="connsiteX5" fmla="*/ 3126482 w 3171199"/>
              <a:gd name="connsiteY5" fmla="*/ 1552633 h 2230156"/>
              <a:gd name="connsiteX6" fmla="*/ 2354957 w 3171199"/>
              <a:gd name="connsiteY6" fmla="*/ 1800283 h 2230156"/>
              <a:gd name="connsiteX7" fmla="*/ 1469132 w 3171199"/>
              <a:gd name="connsiteY7" fmla="*/ 2230088 h 2230156"/>
              <a:gd name="connsiteX8" fmla="*/ 773807 w 3171199"/>
              <a:gd name="connsiteY8" fmla="*/ 1781233 h 2230156"/>
              <a:gd name="connsiteX9" fmla="*/ 116582 w 3171199"/>
              <a:gd name="connsiteY9" fmla="*/ 895408 h 2230156"/>
              <a:gd name="connsiteX10" fmla="*/ 316018 w 3171199"/>
              <a:gd name="connsiteY10" fmla="*/ 431661 h 2230156"/>
              <a:gd name="connsiteX11" fmla="*/ 869057 w 3171199"/>
              <a:gd name="connsiteY11" fmla="*/ 409633 h 2230156"/>
              <a:gd name="connsiteX0" fmla="*/ 811152 w 3113294"/>
              <a:gd name="connsiteY0" fmla="*/ 409633 h 2230156"/>
              <a:gd name="connsiteX1" fmla="*/ 1420752 w 3113294"/>
              <a:gd name="connsiteY1" fmla="*/ 58 h 2230156"/>
              <a:gd name="connsiteX2" fmla="*/ 2001777 w 3113294"/>
              <a:gd name="connsiteY2" fmla="*/ 390583 h 2230156"/>
              <a:gd name="connsiteX3" fmla="*/ 2697102 w 3113294"/>
              <a:gd name="connsiteY3" fmla="*/ 438208 h 2230156"/>
              <a:gd name="connsiteX4" fmla="*/ 2820927 w 3113294"/>
              <a:gd name="connsiteY4" fmla="*/ 904933 h 2230156"/>
              <a:gd name="connsiteX5" fmla="*/ 3068577 w 3113294"/>
              <a:gd name="connsiteY5" fmla="*/ 1552633 h 2230156"/>
              <a:gd name="connsiteX6" fmla="*/ 2297052 w 3113294"/>
              <a:gd name="connsiteY6" fmla="*/ 1800283 h 2230156"/>
              <a:gd name="connsiteX7" fmla="*/ 1411227 w 3113294"/>
              <a:gd name="connsiteY7" fmla="*/ 2230088 h 2230156"/>
              <a:gd name="connsiteX8" fmla="*/ 715902 w 3113294"/>
              <a:gd name="connsiteY8" fmla="*/ 1781233 h 2230156"/>
              <a:gd name="connsiteX9" fmla="*/ 155107 w 3113294"/>
              <a:gd name="connsiteY9" fmla="*/ 991837 h 2230156"/>
              <a:gd name="connsiteX10" fmla="*/ 258113 w 3113294"/>
              <a:gd name="connsiteY10" fmla="*/ 431661 h 2230156"/>
              <a:gd name="connsiteX11" fmla="*/ 811152 w 3113294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307599 w 3162780"/>
              <a:gd name="connsiteY10" fmla="*/ 431661 h 2230156"/>
              <a:gd name="connsiteX11" fmla="*/ 860638 w 3162780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51386 h 1871909"/>
              <a:gd name="connsiteX1" fmla="*/ 2051263 w 3162780"/>
              <a:gd name="connsiteY1" fmla="*/ 32336 h 1871909"/>
              <a:gd name="connsiteX2" fmla="*/ 2746588 w 3162780"/>
              <a:gd name="connsiteY2" fmla="*/ 79961 h 1871909"/>
              <a:gd name="connsiteX3" fmla="*/ 2870413 w 3162780"/>
              <a:gd name="connsiteY3" fmla="*/ 546686 h 1871909"/>
              <a:gd name="connsiteX4" fmla="*/ 3118063 w 3162780"/>
              <a:gd name="connsiteY4" fmla="*/ 1194386 h 1871909"/>
              <a:gd name="connsiteX5" fmla="*/ 2346538 w 3162780"/>
              <a:gd name="connsiteY5" fmla="*/ 1442036 h 1871909"/>
              <a:gd name="connsiteX6" fmla="*/ 1460713 w 3162780"/>
              <a:gd name="connsiteY6" fmla="*/ 1871841 h 1871909"/>
              <a:gd name="connsiteX7" fmla="*/ 765388 w 3162780"/>
              <a:gd name="connsiteY7" fmla="*/ 1422986 h 1871909"/>
              <a:gd name="connsiteX8" fmla="*/ 204593 w 3162780"/>
              <a:gd name="connsiteY8" fmla="*/ 633590 h 1871909"/>
              <a:gd name="connsiteX9" fmla="*/ 860638 w 3162780"/>
              <a:gd name="connsiteY9" fmla="*/ 51386 h 1871909"/>
              <a:gd name="connsiteX0" fmla="*/ 860638 w 3162780"/>
              <a:gd name="connsiteY0" fmla="*/ 304223 h 2124746"/>
              <a:gd name="connsiteX1" fmla="*/ 2051263 w 3162780"/>
              <a:gd name="connsiteY1" fmla="*/ 285173 h 2124746"/>
              <a:gd name="connsiteX2" fmla="*/ 2746588 w 3162780"/>
              <a:gd name="connsiteY2" fmla="*/ 332798 h 2124746"/>
              <a:gd name="connsiteX3" fmla="*/ 2870413 w 3162780"/>
              <a:gd name="connsiteY3" fmla="*/ 799523 h 2124746"/>
              <a:gd name="connsiteX4" fmla="*/ 3118063 w 3162780"/>
              <a:gd name="connsiteY4" fmla="*/ 1447223 h 2124746"/>
              <a:gd name="connsiteX5" fmla="*/ 2346538 w 3162780"/>
              <a:gd name="connsiteY5" fmla="*/ 1694873 h 2124746"/>
              <a:gd name="connsiteX6" fmla="*/ 1460713 w 3162780"/>
              <a:gd name="connsiteY6" fmla="*/ 2124678 h 2124746"/>
              <a:gd name="connsiteX7" fmla="*/ 765388 w 3162780"/>
              <a:gd name="connsiteY7" fmla="*/ 1675823 h 2124746"/>
              <a:gd name="connsiteX8" fmla="*/ 204593 w 3162780"/>
              <a:gd name="connsiteY8" fmla="*/ 886427 h 2124746"/>
              <a:gd name="connsiteX9" fmla="*/ 860638 w 3162780"/>
              <a:gd name="connsiteY9" fmla="*/ 304223 h 2124746"/>
              <a:gd name="connsiteX0" fmla="*/ 860638 w 3162780"/>
              <a:gd name="connsiteY0" fmla="*/ 417859 h 2238382"/>
              <a:gd name="connsiteX1" fmla="*/ 2051263 w 3162780"/>
              <a:gd name="connsiteY1" fmla="*/ 398809 h 2238382"/>
              <a:gd name="connsiteX2" fmla="*/ 2746588 w 3162780"/>
              <a:gd name="connsiteY2" fmla="*/ 446434 h 2238382"/>
              <a:gd name="connsiteX3" fmla="*/ 2870413 w 3162780"/>
              <a:gd name="connsiteY3" fmla="*/ 913159 h 2238382"/>
              <a:gd name="connsiteX4" fmla="*/ 3118063 w 3162780"/>
              <a:gd name="connsiteY4" fmla="*/ 1560859 h 2238382"/>
              <a:gd name="connsiteX5" fmla="*/ 2346538 w 3162780"/>
              <a:gd name="connsiteY5" fmla="*/ 1808509 h 2238382"/>
              <a:gd name="connsiteX6" fmla="*/ 1460713 w 3162780"/>
              <a:gd name="connsiteY6" fmla="*/ 2238314 h 2238382"/>
              <a:gd name="connsiteX7" fmla="*/ 765388 w 3162780"/>
              <a:gd name="connsiteY7" fmla="*/ 1789459 h 2238382"/>
              <a:gd name="connsiteX8" fmla="*/ 204593 w 3162780"/>
              <a:gd name="connsiteY8" fmla="*/ 1000063 h 2238382"/>
              <a:gd name="connsiteX9" fmla="*/ 860638 w 3162780"/>
              <a:gd name="connsiteY9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3135837"/>
              <a:gd name="connsiteY0" fmla="*/ 417859 h 2238382"/>
              <a:gd name="connsiteX1" fmla="*/ 2051263 w 3135837"/>
              <a:gd name="connsiteY1" fmla="*/ 398809 h 2238382"/>
              <a:gd name="connsiteX2" fmla="*/ 2870413 w 3135837"/>
              <a:gd name="connsiteY2" fmla="*/ 913159 h 2238382"/>
              <a:gd name="connsiteX3" fmla="*/ 3118063 w 3135837"/>
              <a:gd name="connsiteY3" fmla="*/ 1560859 h 2238382"/>
              <a:gd name="connsiteX4" fmla="*/ 2346538 w 3135837"/>
              <a:gd name="connsiteY4" fmla="*/ 1808509 h 2238382"/>
              <a:gd name="connsiteX5" fmla="*/ 1460713 w 3135837"/>
              <a:gd name="connsiteY5" fmla="*/ 2238314 h 2238382"/>
              <a:gd name="connsiteX6" fmla="*/ 765388 w 3135837"/>
              <a:gd name="connsiteY6" fmla="*/ 1789459 h 2238382"/>
              <a:gd name="connsiteX7" fmla="*/ 204593 w 3135837"/>
              <a:gd name="connsiteY7" fmla="*/ 1000063 h 2238382"/>
              <a:gd name="connsiteX8" fmla="*/ 860638 w 3135837"/>
              <a:gd name="connsiteY8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2885782"/>
              <a:gd name="connsiteY0" fmla="*/ 417859 h 2238348"/>
              <a:gd name="connsiteX1" fmla="*/ 2051263 w 2885782"/>
              <a:gd name="connsiteY1" fmla="*/ 398809 h 2238348"/>
              <a:gd name="connsiteX2" fmla="*/ 2870413 w 2885782"/>
              <a:gd name="connsiteY2" fmla="*/ 913159 h 2238348"/>
              <a:gd name="connsiteX3" fmla="*/ 2346538 w 2885782"/>
              <a:gd name="connsiteY3" fmla="*/ 1808509 h 2238348"/>
              <a:gd name="connsiteX4" fmla="*/ 1460713 w 2885782"/>
              <a:gd name="connsiteY4" fmla="*/ 2238314 h 2238348"/>
              <a:gd name="connsiteX5" fmla="*/ 765388 w 2885782"/>
              <a:gd name="connsiteY5" fmla="*/ 1789459 h 2238348"/>
              <a:gd name="connsiteX6" fmla="*/ 204593 w 2885782"/>
              <a:gd name="connsiteY6" fmla="*/ 1000063 h 2238348"/>
              <a:gd name="connsiteX7" fmla="*/ 860638 w 2885782"/>
              <a:gd name="connsiteY7" fmla="*/ 417859 h 2238348"/>
              <a:gd name="connsiteX0" fmla="*/ 860638 w 3223707"/>
              <a:gd name="connsiteY0" fmla="*/ 417859 h 2238350"/>
              <a:gd name="connsiteX1" fmla="*/ 2051263 w 3223707"/>
              <a:gd name="connsiteY1" fmla="*/ 398809 h 2238350"/>
              <a:gd name="connsiteX2" fmla="*/ 2870413 w 3223707"/>
              <a:gd name="connsiteY2" fmla="*/ 913159 h 2238350"/>
              <a:gd name="connsiteX3" fmla="*/ 2346538 w 3223707"/>
              <a:gd name="connsiteY3" fmla="*/ 1808509 h 2238350"/>
              <a:gd name="connsiteX4" fmla="*/ 1460713 w 3223707"/>
              <a:gd name="connsiteY4" fmla="*/ 2238314 h 2238350"/>
              <a:gd name="connsiteX5" fmla="*/ 765388 w 3223707"/>
              <a:gd name="connsiteY5" fmla="*/ 1789459 h 2238350"/>
              <a:gd name="connsiteX6" fmla="*/ 204593 w 3223707"/>
              <a:gd name="connsiteY6" fmla="*/ 1000063 h 2238350"/>
              <a:gd name="connsiteX7" fmla="*/ 860638 w 3223707"/>
              <a:gd name="connsiteY7" fmla="*/ 417859 h 2238350"/>
              <a:gd name="connsiteX0" fmla="*/ 860638 w 2885783"/>
              <a:gd name="connsiteY0" fmla="*/ 417859 h 2238335"/>
              <a:gd name="connsiteX1" fmla="*/ 2051263 w 2885783"/>
              <a:gd name="connsiteY1" fmla="*/ 398809 h 2238335"/>
              <a:gd name="connsiteX2" fmla="*/ 2870413 w 2885783"/>
              <a:gd name="connsiteY2" fmla="*/ 913159 h 2238335"/>
              <a:gd name="connsiteX3" fmla="*/ 2348481 w 2885783"/>
              <a:gd name="connsiteY3" fmla="*/ 1817422 h 2238335"/>
              <a:gd name="connsiteX4" fmla="*/ 2346538 w 2885783"/>
              <a:gd name="connsiteY4" fmla="*/ 1808509 h 2238335"/>
              <a:gd name="connsiteX5" fmla="*/ 1460713 w 2885783"/>
              <a:gd name="connsiteY5" fmla="*/ 2238314 h 2238335"/>
              <a:gd name="connsiteX6" fmla="*/ 765388 w 2885783"/>
              <a:gd name="connsiteY6" fmla="*/ 1789459 h 2238335"/>
              <a:gd name="connsiteX7" fmla="*/ 204593 w 2885783"/>
              <a:gd name="connsiteY7" fmla="*/ 1000063 h 2238335"/>
              <a:gd name="connsiteX8" fmla="*/ 860638 w 2885783"/>
              <a:gd name="connsiteY8" fmla="*/ 417859 h 2238335"/>
              <a:gd name="connsiteX0" fmla="*/ 860638 w 3051061"/>
              <a:gd name="connsiteY0" fmla="*/ 417859 h 2238333"/>
              <a:gd name="connsiteX1" fmla="*/ 2051263 w 3051061"/>
              <a:gd name="connsiteY1" fmla="*/ 398809 h 2238333"/>
              <a:gd name="connsiteX2" fmla="*/ 2870413 w 3051061"/>
              <a:gd name="connsiteY2" fmla="*/ 913159 h 2238333"/>
              <a:gd name="connsiteX3" fmla="*/ 2348481 w 3051061"/>
              <a:gd name="connsiteY3" fmla="*/ 1817422 h 2238333"/>
              <a:gd name="connsiteX4" fmla="*/ 2346538 w 3051061"/>
              <a:gd name="connsiteY4" fmla="*/ 1808509 h 2238333"/>
              <a:gd name="connsiteX5" fmla="*/ 1460713 w 3051061"/>
              <a:gd name="connsiteY5" fmla="*/ 2238314 h 2238333"/>
              <a:gd name="connsiteX6" fmla="*/ 765388 w 3051061"/>
              <a:gd name="connsiteY6" fmla="*/ 1789459 h 2238333"/>
              <a:gd name="connsiteX7" fmla="*/ 204593 w 3051061"/>
              <a:gd name="connsiteY7" fmla="*/ 1000063 h 2238333"/>
              <a:gd name="connsiteX8" fmla="*/ 860638 w 3051061"/>
              <a:gd name="connsiteY8" fmla="*/ 417859 h 2238333"/>
              <a:gd name="connsiteX0" fmla="*/ 860638 w 3147768"/>
              <a:gd name="connsiteY0" fmla="*/ 417859 h 2238335"/>
              <a:gd name="connsiteX1" fmla="*/ 2051263 w 3147768"/>
              <a:gd name="connsiteY1" fmla="*/ 398809 h 2238335"/>
              <a:gd name="connsiteX2" fmla="*/ 2870413 w 3147768"/>
              <a:gd name="connsiteY2" fmla="*/ 913159 h 2238335"/>
              <a:gd name="connsiteX3" fmla="*/ 2348481 w 3147768"/>
              <a:gd name="connsiteY3" fmla="*/ 1817422 h 2238335"/>
              <a:gd name="connsiteX4" fmla="*/ 2346538 w 3147768"/>
              <a:gd name="connsiteY4" fmla="*/ 1808509 h 2238335"/>
              <a:gd name="connsiteX5" fmla="*/ 1460713 w 3147768"/>
              <a:gd name="connsiteY5" fmla="*/ 2238314 h 2238335"/>
              <a:gd name="connsiteX6" fmla="*/ 765388 w 3147768"/>
              <a:gd name="connsiteY6" fmla="*/ 1789459 h 2238335"/>
              <a:gd name="connsiteX7" fmla="*/ 204593 w 3147768"/>
              <a:gd name="connsiteY7" fmla="*/ 1000063 h 2238335"/>
              <a:gd name="connsiteX8" fmla="*/ 860638 w 3147768"/>
              <a:gd name="connsiteY8" fmla="*/ 417859 h 2238335"/>
              <a:gd name="connsiteX0" fmla="*/ 860638 w 3147768"/>
              <a:gd name="connsiteY0" fmla="*/ 417859 h 1882497"/>
              <a:gd name="connsiteX1" fmla="*/ 2051263 w 3147768"/>
              <a:gd name="connsiteY1" fmla="*/ 398809 h 1882497"/>
              <a:gd name="connsiteX2" fmla="*/ 2870413 w 3147768"/>
              <a:gd name="connsiteY2" fmla="*/ 913159 h 1882497"/>
              <a:gd name="connsiteX3" fmla="*/ 2348481 w 3147768"/>
              <a:gd name="connsiteY3" fmla="*/ 1817422 h 1882497"/>
              <a:gd name="connsiteX4" fmla="*/ 2346538 w 3147768"/>
              <a:gd name="connsiteY4" fmla="*/ 1808509 h 1882497"/>
              <a:gd name="connsiteX5" fmla="*/ 765388 w 3147768"/>
              <a:gd name="connsiteY5" fmla="*/ 1789459 h 1882497"/>
              <a:gd name="connsiteX6" fmla="*/ 204593 w 3147768"/>
              <a:gd name="connsiteY6" fmla="*/ 1000063 h 1882497"/>
              <a:gd name="connsiteX7" fmla="*/ 860638 w 3147768"/>
              <a:gd name="connsiteY7" fmla="*/ 417859 h 1882497"/>
              <a:gd name="connsiteX0" fmla="*/ 860638 w 3147768"/>
              <a:gd name="connsiteY0" fmla="*/ 417859 h 2164947"/>
              <a:gd name="connsiteX1" fmla="*/ 2051263 w 3147768"/>
              <a:gd name="connsiteY1" fmla="*/ 398809 h 2164947"/>
              <a:gd name="connsiteX2" fmla="*/ 2870413 w 3147768"/>
              <a:gd name="connsiteY2" fmla="*/ 913159 h 2164947"/>
              <a:gd name="connsiteX3" fmla="*/ 2348481 w 3147768"/>
              <a:gd name="connsiteY3" fmla="*/ 1817422 h 2164947"/>
              <a:gd name="connsiteX4" fmla="*/ 2346538 w 3147768"/>
              <a:gd name="connsiteY4" fmla="*/ 1808509 h 2164947"/>
              <a:gd name="connsiteX5" fmla="*/ 765388 w 3147768"/>
              <a:gd name="connsiteY5" fmla="*/ 1789459 h 2164947"/>
              <a:gd name="connsiteX6" fmla="*/ 204593 w 3147768"/>
              <a:gd name="connsiteY6" fmla="*/ 1000063 h 2164947"/>
              <a:gd name="connsiteX7" fmla="*/ 860638 w 3147768"/>
              <a:gd name="connsiteY7" fmla="*/ 417859 h 2164947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696561"/>
              <a:gd name="connsiteX1" fmla="*/ 2051263 w 3147768"/>
              <a:gd name="connsiteY1" fmla="*/ 398809 h 2696561"/>
              <a:gd name="connsiteX2" fmla="*/ 2870413 w 3147768"/>
              <a:gd name="connsiteY2" fmla="*/ 913159 h 2696561"/>
              <a:gd name="connsiteX3" fmla="*/ 2348481 w 3147768"/>
              <a:gd name="connsiteY3" fmla="*/ 1817422 h 2696561"/>
              <a:gd name="connsiteX4" fmla="*/ 2330466 w 3147768"/>
              <a:gd name="connsiteY4" fmla="*/ 2395126 h 2696561"/>
              <a:gd name="connsiteX5" fmla="*/ 765388 w 3147768"/>
              <a:gd name="connsiteY5" fmla="*/ 1789459 h 2696561"/>
              <a:gd name="connsiteX6" fmla="*/ 204593 w 3147768"/>
              <a:gd name="connsiteY6" fmla="*/ 1000063 h 2696561"/>
              <a:gd name="connsiteX7" fmla="*/ 860638 w 3147768"/>
              <a:gd name="connsiteY7" fmla="*/ 417859 h 2696561"/>
              <a:gd name="connsiteX0" fmla="*/ 860638 w 2885784"/>
              <a:gd name="connsiteY0" fmla="*/ 417859 h 2696561"/>
              <a:gd name="connsiteX1" fmla="*/ 2051263 w 2885784"/>
              <a:gd name="connsiteY1" fmla="*/ 398809 h 2696561"/>
              <a:gd name="connsiteX2" fmla="*/ 2870413 w 2885784"/>
              <a:gd name="connsiteY2" fmla="*/ 913159 h 2696561"/>
              <a:gd name="connsiteX3" fmla="*/ 2330466 w 2885784"/>
              <a:gd name="connsiteY3" fmla="*/ 2395126 h 2696561"/>
              <a:gd name="connsiteX4" fmla="*/ 765388 w 2885784"/>
              <a:gd name="connsiteY4" fmla="*/ 1789459 h 2696561"/>
              <a:gd name="connsiteX5" fmla="*/ 204593 w 2885784"/>
              <a:gd name="connsiteY5" fmla="*/ 1000063 h 2696561"/>
              <a:gd name="connsiteX6" fmla="*/ 860638 w 2885784"/>
              <a:gd name="connsiteY6" fmla="*/ 417859 h 2696561"/>
              <a:gd name="connsiteX0" fmla="*/ 860638 w 2885782"/>
              <a:gd name="connsiteY0" fmla="*/ 417859 h 2311553"/>
              <a:gd name="connsiteX1" fmla="*/ 2051263 w 2885782"/>
              <a:gd name="connsiteY1" fmla="*/ 398809 h 2311553"/>
              <a:gd name="connsiteX2" fmla="*/ 2870413 w 2885782"/>
              <a:gd name="connsiteY2" fmla="*/ 913159 h 2311553"/>
              <a:gd name="connsiteX3" fmla="*/ 2426897 w 2885782"/>
              <a:gd name="connsiteY3" fmla="*/ 1848688 h 2311553"/>
              <a:gd name="connsiteX4" fmla="*/ 765388 w 2885782"/>
              <a:gd name="connsiteY4" fmla="*/ 1789459 h 2311553"/>
              <a:gd name="connsiteX5" fmla="*/ 204593 w 2885782"/>
              <a:gd name="connsiteY5" fmla="*/ 1000063 h 2311553"/>
              <a:gd name="connsiteX6" fmla="*/ 860638 w 2885782"/>
              <a:gd name="connsiteY6" fmla="*/ 417859 h 2311553"/>
              <a:gd name="connsiteX0" fmla="*/ 860638 w 3158489"/>
              <a:gd name="connsiteY0" fmla="*/ 417859 h 2311553"/>
              <a:gd name="connsiteX1" fmla="*/ 2051263 w 3158489"/>
              <a:gd name="connsiteY1" fmla="*/ 398809 h 2311553"/>
              <a:gd name="connsiteX2" fmla="*/ 2870413 w 3158489"/>
              <a:gd name="connsiteY2" fmla="*/ 913159 h 2311553"/>
              <a:gd name="connsiteX3" fmla="*/ 2426897 w 3158489"/>
              <a:gd name="connsiteY3" fmla="*/ 1848688 h 2311553"/>
              <a:gd name="connsiteX4" fmla="*/ 765388 w 3158489"/>
              <a:gd name="connsiteY4" fmla="*/ 1789459 h 2311553"/>
              <a:gd name="connsiteX5" fmla="*/ 204593 w 3158489"/>
              <a:gd name="connsiteY5" fmla="*/ 1000063 h 2311553"/>
              <a:gd name="connsiteX6" fmla="*/ 860638 w 3158489"/>
              <a:gd name="connsiteY6" fmla="*/ 417859 h 2311553"/>
              <a:gd name="connsiteX0" fmla="*/ 860638 w 3341225"/>
              <a:gd name="connsiteY0" fmla="*/ 417859 h 2311553"/>
              <a:gd name="connsiteX1" fmla="*/ 2051263 w 3341225"/>
              <a:gd name="connsiteY1" fmla="*/ 398809 h 2311553"/>
              <a:gd name="connsiteX2" fmla="*/ 2870413 w 3341225"/>
              <a:gd name="connsiteY2" fmla="*/ 913159 h 2311553"/>
              <a:gd name="connsiteX3" fmla="*/ 2426897 w 3341225"/>
              <a:gd name="connsiteY3" fmla="*/ 1848688 h 2311553"/>
              <a:gd name="connsiteX4" fmla="*/ 765388 w 3341225"/>
              <a:gd name="connsiteY4" fmla="*/ 1789459 h 2311553"/>
              <a:gd name="connsiteX5" fmla="*/ 204593 w 3341225"/>
              <a:gd name="connsiteY5" fmla="*/ 1000063 h 2311553"/>
              <a:gd name="connsiteX6" fmla="*/ 860638 w 3341225"/>
              <a:gd name="connsiteY6" fmla="*/ 417859 h 2311553"/>
              <a:gd name="connsiteX0" fmla="*/ 860638 w 3256044"/>
              <a:gd name="connsiteY0" fmla="*/ 417859 h 2311553"/>
              <a:gd name="connsiteX1" fmla="*/ 2051263 w 3256044"/>
              <a:gd name="connsiteY1" fmla="*/ 398809 h 2311553"/>
              <a:gd name="connsiteX2" fmla="*/ 2870413 w 3256044"/>
              <a:gd name="connsiteY2" fmla="*/ 913159 h 2311553"/>
              <a:gd name="connsiteX3" fmla="*/ 2426897 w 3256044"/>
              <a:gd name="connsiteY3" fmla="*/ 1848688 h 2311553"/>
              <a:gd name="connsiteX4" fmla="*/ 765388 w 3256044"/>
              <a:gd name="connsiteY4" fmla="*/ 1789459 h 2311553"/>
              <a:gd name="connsiteX5" fmla="*/ 204593 w 3256044"/>
              <a:gd name="connsiteY5" fmla="*/ 1000063 h 2311553"/>
              <a:gd name="connsiteX6" fmla="*/ 860638 w 3256044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913159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1057803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3808"/>
              <a:gd name="connsiteY0" fmla="*/ 417859 h 2311553"/>
              <a:gd name="connsiteX1" fmla="*/ 2051320 w 3153808"/>
              <a:gd name="connsiteY1" fmla="*/ 398809 h 2311553"/>
              <a:gd name="connsiteX2" fmla="*/ 2870470 w 3153808"/>
              <a:gd name="connsiteY2" fmla="*/ 1057803 h 2311553"/>
              <a:gd name="connsiteX3" fmla="*/ 2426954 w 3153808"/>
              <a:gd name="connsiteY3" fmla="*/ 1848688 h 2311553"/>
              <a:gd name="connsiteX4" fmla="*/ 765445 w 3153808"/>
              <a:gd name="connsiteY4" fmla="*/ 1789459 h 2311553"/>
              <a:gd name="connsiteX5" fmla="*/ 301081 w 3153808"/>
              <a:gd name="connsiteY5" fmla="*/ 983992 h 2311553"/>
              <a:gd name="connsiteX6" fmla="*/ 860695 w 3153808"/>
              <a:gd name="connsiteY6" fmla="*/ 417859 h 2311553"/>
              <a:gd name="connsiteX0" fmla="*/ 860695 w 3153806"/>
              <a:gd name="connsiteY0" fmla="*/ 417859 h 2311553"/>
              <a:gd name="connsiteX1" fmla="*/ 2051320 w 3153806"/>
              <a:gd name="connsiteY1" fmla="*/ 398809 h 2311553"/>
              <a:gd name="connsiteX2" fmla="*/ 2870470 w 3153806"/>
              <a:gd name="connsiteY2" fmla="*/ 1057803 h 2311553"/>
              <a:gd name="connsiteX3" fmla="*/ 2426954 w 3153806"/>
              <a:gd name="connsiteY3" fmla="*/ 1848688 h 2311553"/>
              <a:gd name="connsiteX4" fmla="*/ 765445 w 3153806"/>
              <a:gd name="connsiteY4" fmla="*/ 1789459 h 2311553"/>
              <a:gd name="connsiteX5" fmla="*/ 301081 w 3153806"/>
              <a:gd name="connsiteY5" fmla="*/ 983992 h 2311553"/>
              <a:gd name="connsiteX6" fmla="*/ 860695 w 3153806"/>
              <a:gd name="connsiteY6" fmla="*/ 417859 h 2311553"/>
              <a:gd name="connsiteX0" fmla="*/ 869904 w 3163017"/>
              <a:gd name="connsiteY0" fmla="*/ 417859 h 2311553"/>
              <a:gd name="connsiteX1" fmla="*/ 2060529 w 3163017"/>
              <a:gd name="connsiteY1" fmla="*/ 398809 h 2311553"/>
              <a:gd name="connsiteX2" fmla="*/ 2879679 w 3163017"/>
              <a:gd name="connsiteY2" fmla="*/ 1057803 h 2311553"/>
              <a:gd name="connsiteX3" fmla="*/ 2436163 w 3163017"/>
              <a:gd name="connsiteY3" fmla="*/ 1848688 h 2311553"/>
              <a:gd name="connsiteX4" fmla="*/ 774654 w 3163017"/>
              <a:gd name="connsiteY4" fmla="*/ 1789459 h 2311553"/>
              <a:gd name="connsiteX5" fmla="*/ 294218 w 3163017"/>
              <a:gd name="connsiteY5" fmla="*/ 951848 h 2311553"/>
              <a:gd name="connsiteX6" fmla="*/ 869904 w 3163017"/>
              <a:gd name="connsiteY6" fmla="*/ 417859 h 2311553"/>
              <a:gd name="connsiteX0" fmla="*/ 910086 w 3163017"/>
              <a:gd name="connsiteY0" fmla="*/ 394981 h 2344925"/>
              <a:gd name="connsiteX1" fmla="*/ 2060531 w 3163017"/>
              <a:gd name="connsiteY1" fmla="*/ 432181 h 2344925"/>
              <a:gd name="connsiteX2" fmla="*/ 2879681 w 3163017"/>
              <a:gd name="connsiteY2" fmla="*/ 1091175 h 2344925"/>
              <a:gd name="connsiteX3" fmla="*/ 2436165 w 3163017"/>
              <a:gd name="connsiteY3" fmla="*/ 1882060 h 2344925"/>
              <a:gd name="connsiteX4" fmla="*/ 774656 w 3163017"/>
              <a:gd name="connsiteY4" fmla="*/ 1822831 h 2344925"/>
              <a:gd name="connsiteX5" fmla="*/ 294220 w 3163017"/>
              <a:gd name="connsiteY5" fmla="*/ 985220 h 2344925"/>
              <a:gd name="connsiteX6" fmla="*/ 910086 w 3163017"/>
              <a:gd name="connsiteY6" fmla="*/ 394981 h 2344925"/>
              <a:gd name="connsiteX0" fmla="*/ 910086 w 3163019"/>
              <a:gd name="connsiteY0" fmla="*/ 371401 h 2321345"/>
              <a:gd name="connsiteX1" fmla="*/ 2060531 w 3163019"/>
              <a:gd name="connsiteY1" fmla="*/ 408601 h 2321345"/>
              <a:gd name="connsiteX2" fmla="*/ 2879681 w 3163019"/>
              <a:gd name="connsiteY2" fmla="*/ 1067595 h 2321345"/>
              <a:gd name="connsiteX3" fmla="*/ 2436165 w 3163019"/>
              <a:gd name="connsiteY3" fmla="*/ 1858480 h 2321345"/>
              <a:gd name="connsiteX4" fmla="*/ 774656 w 3163019"/>
              <a:gd name="connsiteY4" fmla="*/ 1799251 h 2321345"/>
              <a:gd name="connsiteX5" fmla="*/ 294220 w 3163019"/>
              <a:gd name="connsiteY5" fmla="*/ 961640 h 2321345"/>
              <a:gd name="connsiteX6" fmla="*/ 910086 w 3163019"/>
              <a:gd name="connsiteY6" fmla="*/ 371401 h 2321345"/>
              <a:gd name="connsiteX0" fmla="*/ 910086 w 3163017"/>
              <a:gd name="connsiteY0" fmla="*/ 371399 h 2321343"/>
              <a:gd name="connsiteX1" fmla="*/ 2060531 w 3163017"/>
              <a:gd name="connsiteY1" fmla="*/ 408599 h 2321343"/>
              <a:gd name="connsiteX2" fmla="*/ 2879681 w 3163017"/>
              <a:gd name="connsiteY2" fmla="*/ 1067593 h 2321343"/>
              <a:gd name="connsiteX3" fmla="*/ 2436165 w 3163017"/>
              <a:gd name="connsiteY3" fmla="*/ 1858478 h 2321343"/>
              <a:gd name="connsiteX4" fmla="*/ 774656 w 3163017"/>
              <a:gd name="connsiteY4" fmla="*/ 1799249 h 2321343"/>
              <a:gd name="connsiteX5" fmla="*/ 294220 w 3163017"/>
              <a:gd name="connsiteY5" fmla="*/ 961638 h 2321343"/>
              <a:gd name="connsiteX6" fmla="*/ 910086 w 3163017"/>
              <a:gd name="connsiteY6" fmla="*/ 371399 h 232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3017" h="2321343">
                <a:moveTo>
                  <a:pt x="910086" y="371399"/>
                </a:moveTo>
                <a:cubicBezTo>
                  <a:pt x="1185720" y="-243103"/>
                  <a:pt x="1955138" y="2046"/>
                  <a:pt x="2060531" y="408599"/>
                </a:cubicBezTo>
                <a:cubicBezTo>
                  <a:pt x="2435673" y="145609"/>
                  <a:pt x="3087603" y="528376"/>
                  <a:pt x="2879681" y="1067593"/>
                </a:cubicBezTo>
                <a:cubicBezTo>
                  <a:pt x="3215504" y="998520"/>
                  <a:pt x="3437904" y="1977610"/>
                  <a:pt x="2436165" y="1858478"/>
                </a:cubicBezTo>
                <a:cubicBezTo>
                  <a:pt x="2011599" y="2601151"/>
                  <a:pt x="882536" y="2351854"/>
                  <a:pt x="774656" y="1799249"/>
                </a:cubicBezTo>
                <a:cubicBezTo>
                  <a:pt x="-270424" y="1890200"/>
                  <a:pt x="-71450" y="969599"/>
                  <a:pt x="294220" y="961638"/>
                </a:cubicBezTo>
                <a:cubicBezTo>
                  <a:pt x="117236" y="580357"/>
                  <a:pt x="554499" y="167047"/>
                  <a:pt x="910086" y="3713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PSTN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998420" y="4470189"/>
            <a:ext cx="249754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496050" y="3970336"/>
            <a:ext cx="3810000" cy="3693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INVITE </a:t>
            </a:r>
            <a:r>
              <a:rPr lang="en-US" dirty="0" smtClean="0">
                <a:solidFill>
                  <a:srgbClr val="FF0000"/>
                </a:solidFill>
              </a:rPr>
              <a:t>sip:</a:t>
            </a:r>
            <a:r>
              <a:rPr lang="en-US" b="1" dirty="0" smtClean="0">
                <a:solidFill>
                  <a:schemeClr val="bg1"/>
                </a:solidFill>
              </a:rPr>
              <a:t>9</a:t>
            </a:r>
            <a:r>
              <a:rPr lang="en-US" b="1" dirty="0" smtClean="0">
                <a:solidFill>
                  <a:srgbClr val="FF0000"/>
                </a:solidFill>
              </a:rPr>
              <a:t>011</a:t>
            </a:r>
            <a:r>
              <a:rPr lang="en-US" dirty="0" smtClean="0">
                <a:solidFill>
                  <a:srgbClr val="FF0000"/>
                </a:solidFill>
              </a:rPr>
              <a:t>97259951234@1.1.1.1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560564" y="6588061"/>
            <a:ext cx="249754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115344" y="6221558"/>
            <a:ext cx="3883076" cy="3693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INVITE </a:t>
            </a:r>
            <a:r>
              <a:rPr lang="en-US" dirty="0" smtClean="0">
                <a:solidFill>
                  <a:srgbClr val="FF0000"/>
                </a:solidFill>
              </a:rPr>
              <a:t>sip:</a:t>
            </a:r>
            <a:r>
              <a:rPr lang="en-US" b="1" dirty="0" smtClean="0">
                <a:solidFill>
                  <a:schemeClr val="bg1"/>
                </a:solidFill>
              </a:rPr>
              <a:t>9</a:t>
            </a:r>
            <a:r>
              <a:rPr lang="en-US" dirty="0" smtClean="0">
                <a:solidFill>
                  <a:srgbClr val="FF0000"/>
                </a:solidFill>
              </a:rPr>
              <a:t>01197259951234@1.1.1.1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8" name="Picture 61" descr="GenericServ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361" y="4049793"/>
            <a:ext cx="425796" cy="7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28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  <p:bldP spid="22" grpId="0"/>
      <p:bldP spid="23" grpId="0"/>
      <p:bldP spid="25" grpId="0"/>
      <p:bldP spid="29" grpId="0"/>
      <p:bldP spid="32" grpId="0"/>
      <p:bldP spid="35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</a:rPr>
              <a:t>A recent example…</a:t>
            </a:r>
            <a:endParaRPr lang="en-US" b="1" dirty="0">
              <a:solidFill>
                <a:srgbClr val="21FA0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690688"/>
            <a:ext cx="1096711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84915 connect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aa.bb.cc.dd:5060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37.8.60.139:10333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SipSession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84924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aa.bb.cc.dd:5060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37.8.60.139:10333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SipCall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57400" lvl="4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method: 'INVITE' ['15cc96cbd91666cb1a659b7e62717201'] ('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sipcli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/v1.8')</a:t>
            </a:r>
          </a:p>
          <a:p>
            <a:pPr marL="2514600" lvl="5" indent="-2286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0972597738881&gt;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sip:900972597738881@aa.bb.cc.dd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14600" lvl="5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to: &lt;900972597738881&gt;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sip:900972597738881@aa.bb.cc.dd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14600" lvl="5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from: &lt;100&gt;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sip:100@aa.bb.cc.dd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84922 connect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aa.bb.cc.dd:5060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37.8.60.139:10333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SipCall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57400" lvl="4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method: 'INVITE' ['d2cdb9b25633d0b837598508ab6a3c5c'] ('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sipcli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/v1.8')</a:t>
            </a:r>
          </a:p>
          <a:p>
            <a:pPr marL="2514600" lvl="5" indent="-2286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0972597738881&gt;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sip:810972597738881@aa.bb.cc.dd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14600" lvl="5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to: &lt;810972597738881&gt;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sip:810972597738881@aa.bb.cc.dd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14600" lvl="5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from: &lt;100&gt;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sip:100@aa.bb.cc.dd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84916 connect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aa.bb.cc.dd:5060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37.8.60.139:10333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SipCall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57400" lvl="4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method: 'INVITE' ['c995784f5bd07515b910c41202dcbffa'] ('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sipcli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/v1.8')</a:t>
            </a:r>
          </a:p>
          <a:p>
            <a:pPr marL="2514600" lvl="5" indent="-2286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0972597738881&gt;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sip:000972597738881@aa.bb.cc.dd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14600" lvl="5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to: &lt;000972597738881&gt;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sip:000972597738881@aa.bb.cc.dd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14600" lvl="5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from: &lt;100&gt;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sip:100@aa.bb.cc.dd</a:t>
            </a:r>
            <a:endParaRPr lang="en-US" sz="1600" b="0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8" y="5882185"/>
            <a:ext cx="229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Jawwal</a:t>
            </a:r>
            <a:r>
              <a:rPr lang="en-US" dirty="0" smtClean="0">
                <a:solidFill>
                  <a:srgbClr val="FFFF00"/>
                </a:solidFill>
              </a:rPr>
              <a:t> Cellular, Palestinian Territories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67534" y="5882185"/>
            <a:ext cx="614150" cy="232012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23075" y="5133833"/>
            <a:ext cx="1417093" cy="27068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40168" y="4848032"/>
            <a:ext cx="412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“Palestinian Internet Services” (ripe.net)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6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SIP Attack Tools</a:t>
            </a:r>
            <a:endParaRPr lang="en-US" b="1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902332"/>
              </p:ext>
            </p:extLst>
          </p:nvPr>
        </p:nvGraphicFramePr>
        <p:xfrm>
          <a:off x="3452884" y="805218"/>
          <a:ext cx="8643581" cy="5813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8642" y="1581506"/>
            <a:ext cx="44025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Top Tools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 err="1" smtClean="0"/>
              <a:t>SIPVicious</a:t>
            </a:r>
            <a:r>
              <a:rPr lang="en-US" sz="2000" dirty="0" smtClean="0"/>
              <a:t> (previously 99%!)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 err="1" smtClean="0"/>
              <a:t>VaxSIPUserAgent</a:t>
            </a:r>
            <a:r>
              <a:rPr lang="en-US" sz="2000" dirty="0" smtClean="0"/>
              <a:t>/3.1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 err="1" smtClean="0"/>
              <a:t>Sipcli</a:t>
            </a:r>
            <a:endParaRPr lang="en-US" sz="2000" dirty="0" smtClean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 err="1" smtClean="0"/>
              <a:t>eyeBeam</a:t>
            </a:r>
            <a:r>
              <a:rPr lang="en-US" sz="2000" dirty="0" smtClean="0"/>
              <a:t> (old cracked version)</a:t>
            </a:r>
          </a:p>
          <a:p>
            <a:endParaRPr lang="en-US" sz="2000" b="1" dirty="0"/>
          </a:p>
          <a:p>
            <a:r>
              <a:rPr lang="en-US" sz="2000" b="1" dirty="0" smtClean="0"/>
              <a:t>Other user-agents of note</a:t>
            </a:r>
          </a:p>
          <a:p>
            <a:r>
              <a:rPr lang="en-US" sz="2000" b="1" dirty="0" smtClean="0"/>
              <a:t>&lt; 0.4% each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 err="1" smtClean="0"/>
              <a:t>Nmap</a:t>
            </a:r>
            <a:r>
              <a:rPr lang="en-US" sz="2000" dirty="0" smtClean="0"/>
              <a:t> NSE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 err="1" smtClean="0"/>
              <a:t>Metasploit</a:t>
            </a:r>
            <a:endParaRPr lang="en-US" sz="2000" dirty="0" smtClean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 err="1" smtClean="0"/>
              <a:t>Sundayddr</a:t>
            </a:r>
            <a:r>
              <a:rPr lang="en-US" sz="2000" dirty="0" smtClean="0"/>
              <a:t> (worm)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340641" y="6488668"/>
            <a:ext cx="317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Data 1 YR period from 3/17/13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4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Top 10 </a:t>
            </a:r>
            <a:r>
              <a:rPr lang="en-US" b="1" dirty="0" err="1" smtClean="0"/>
              <a:t>GeoIP</a:t>
            </a:r>
            <a:r>
              <a:rPr lang="en-US" b="1" dirty="0" smtClean="0"/>
              <a:t>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45" y="1511290"/>
            <a:ext cx="3988982" cy="3880329"/>
          </a:xfrm>
        </p:spPr>
        <p:txBody>
          <a:bodyPr>
            <a:normAutofit/>
          </a:bodyPr>
          <a:lstStyle/>
          <a:p>
            <a:r>
              <a:rPr lang="en-US" sz="2400" dirty="0"/>
              <a:t>True attribution hard to </a:t>
            </a:r>
            <a:r>
              <a:rPr lang="en-US" sz="2400" dirty="0" smtClean="0"/>
              <a:t>prove</a:t>
            </a:r>
          </a:p>
          <a:p>
            <a:r>
              <a:rPr lang="en-US" sz="2400" dirty="0" smtClean="0"/>
              <a:t>Total 59 attacking countries, top 10 by volume &gt; 99%</a:t>
            </a:r>
          </a:p>
          <a:p>
            <a:r>
              <a:rPr lang="en-US" sz="2400" dirty="0" smtClean="0"/>
              <a:t>2013 - 65</a:t>
            </a:r>
            <a:r>
              <a:rPr lang="en-US" sz="2400" dirty="0"/>
              <a:t>% of all sources </a:t>
            </a:r>
            <a:r>
              <a:rPr lang="en-US" sz="2400" dirty="0" smtClean="0"/>
              <a:t>were from </a:t>
            </a:r>
            <a:r>
              <a:rPr lang="en-US" sz="2400" dirty="0"/>
              <a:t>Israel / </a:t>
            </a:r>
            <a:r>
              <a:rPr lang="en-US" sz="2400" dirty="0" smtClean="0"/>
              <a:t>Palestinian Territories small geography, </a:t>
            </a:r>
            <a:r>
              <a:rPr lang="en-US" sz="2400" dirty="0"/>
              <a:t>n</a:t>
            </a:r>
            <a:r>
              <a:rPr lang="en-US" sz="2400" dirty="0" smtClean="0"/>
              <a:t>ow only 37%! </a:t>
            </a:r>
          </a:p>
          <a:p>
            <a:r>
              <a:rPr lang="en-US" sz="2400" dirty="0" smtClean="0"/>
              <a:t>US was only 18% in 2013, now 36%.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866156" y="5684007"/>
            <a:ext cx="342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from 4/17/2013 – 4/17/2014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0682326"/>
              </p:ext>
            </p:extLst>
          </p:nvPr>
        </p:nvGraphicFramePr>
        <p:xfrm>
          <a:off x="4121624" y="1013897"/>
          <a:ext cx="8548048" cy="5521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1145" y="5391619"/>
            <a:ext cx="4885898" cy="1323439"/>
          </a:xfrm>
          <a:prstGeom prst="rect">
            <a:avLst/>
          </a:prstGeom>
          <a:solidFill>
            <a:srgbClr val="EB6E19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Just a cursory look at US IP(s) showed 72% registered to hosted / cloud providers. In 2014 Attackers closer to target and get anonymous.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2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0"/>
            <a:ext cx="11469794" cy="7491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5" y="14053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Top 6 </a:t>
            </a:r>
            <a:r>
              <a:rPr lang="en-US" sz="3600" b="1" dirty="0" err="1" smtClean="0">
                <a:solidFill>
                  <a:srgbClr val="FFFF00"/>
                </a:solidFill>
              </a:rPr>
              <a:t>GeoIP</a:t>
            </a:r>
            <a:r>
              <a:rPr lang="en-US" sz="3600" b="1" dirty="0" smtClean="0">
                <a:solidFill>
                  <a:srgbClr val="FFFF00"/>
                </a:solidFill>
              </a:rPr>
              <a:t> Source Countries (# incidents)</a:t>
            </a:r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4873" y="1919972"/>
            <a:ext cx="77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35.7%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98367" y="2214984"/>
            <a:ext cx="127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20.5% (PS)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98367" y="2522761"/>
            <a:ext cx="127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1.3% (IL)</a:t>
            </a:r>
            <a:endParaRPr lang="en-US" sz="1400" dirty="0">
              <a:solidFill>
                <a:srgbClr val="FFFF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914462" y="2439397"/>
            <a:ext cx="209735" cy="12812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6914462" y="2639422"/>
            <a:ext cx="209735" cy="523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35103" y="1437961"/>
            <a:ext cx="127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20.3% (DE)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75747" y="1866241"/>
            <a:ext cx="127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17.4% (FR)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8532" y="2851312"/>
            <a:ext cx="77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2% (EG)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6520" y="3903093"/>
            <a:ext cx="624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4204F2"/>
                </a:solidFill>
              </a:rPr>
              <a:t>REAL attribution hard to prove</a:t>
            </a:r>
            <a:endParaRPr lang="en-US" sz="3200" b="1" dirty="0">
              <a:solidFill>
                <a:srgbClr val="4204F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71466" y="4296593"/>
            <a:ext cx="9296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4204F2"/>
                </a:solidFill>
              </a:rPr>
              <a:t>Top 6 sources &gt; 97% of total 59</a:t>
            </a:r>
            <a:endParaRPr lang="en-US" sz="3200" b="1" dirty="0">
              <a:solidFill>
                <a:srgbClr val="4204F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385" y="4690093"/>
            <a:ext cx="1060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4204F2"/>
                </a:solidFill>
              </a:rPr>
              <a:t>2013 – 65% Israel &amp; Palestinian territories, 2014 - only 23%!</a:t>
            </a:r>
            <a:endParaRPr lang="en-US" sz="3200" b="1" dirty="0">
              <a:solidFill>
                <a:srgbClr val="4204F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731" y="2302316"/>
            <a:ext cx="7503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0894" y="2217343"/>
            <a:ext cx="7936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204F2"/>
                </a:solidFill>
              </a:rPr>
              <a:t>2013 – US 18% now 35.7%!</a:t>
            </a:r>
            <a:endParaRPr lang="en-US" sz="2800" b="1" dirty="0">
              <a:solidFill>
                <a:srgbClr val="4204F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814" y="2430200"/>
            <a:ext cx="7936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204F2"/>
                </a:solidFill>
              </a:rPr>
              <a:t>72% from cloud / hosting providers</a:t>
            </a:r>
            <a:endParaRPr lang="en-US" sz="2800" b="1" dirty="0">
              <a:solidFill>
                <a:srgbClr val="4204F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18935" y="6069171"/>
            <a:ext cx="358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Map credit Dwight </a:t>
            </a:r>
            <a:r>
              <a:rPr lang="en-US" dirty="0" err="1" smtClean="0">
                <a:solidFill>
                  <a:srgbClr val="FFFF00"/>
                </a:solidFill>
              </a:rPr>
              <a:t>Otwell</a:t>
            </a:r>
            <a:r>
              <a:rPr lang="en-US" dirty="0" smtClean="0">
                <a:solidFill>
                  <a:srgbClr val="FFFF00"/>
                </a:solidFill>
              </a:rPr>
              <a:t> - </a:t>
            </a:r>
            <a:r>
              <a:rPr lang="en-US" dirty="0">
                <a:hlinkClick r:id="rId3"/>
              </a:rPr>
              <a:t>Dotwell@tavlasolutions.com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3" grpId="0"/>
      <p:bldP spid="23" grpId="1"/>
      <p:bldP spid="24" grpId="0"/>
      <p:bldP spid="2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6" y="54393"/>
            <a:ext cx="11574487" cy="7029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523" y="254571"/>
            <a:ext cx="1060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4204F2"/>
                </a:solidFill>
              </a:rPr>
              <a:t>Traffic by volume shows a similar story</a:t>
            </a:r>
            <a:endParaRPr lang="en-US" sz="3200" b="1" dirty="0">
              <a:solidFill>
                <a:srgbClr val="4204F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4814" y="3276878"/>
            <a:ext cx="6723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One REALLY persistent @#$% from a KC, MO cloud center gets the gold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27114" y="6211669"/>
            <a:ext cx="358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Map credit Dwight </a:t>
            </a:r>
            <a:r>
              <a:rPr lang="en-US" dirty="0" err="1" smtClean="0">
                <a:solidFill>
                  <a:srgbClr val="FFFF00"/>
                </a:solidFill>
              </a:rPr>
              <a:t>Otwell</a:t>
            </a:r>
            <a:r>
              <a:rPr lang="en-US" dirty="0" smtClean="0">
                <a:solidFill>
                  <a:srgbClr val="FFFF00"/>
                </a:solidFill>
              </a:rPr>
              <a:t> - </a:t>
            </a:r>
            <a:r>
              <a:rPr lang="en-US" dirty="0">
                <a:hlinkClick r:id="rId3"/>
              </a:rPr>
              <a:t>Dotwell@tavlasolutions.com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8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67" y="182562"/>
            <a:ext cx="10252178" cy="6356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Discovery with SIPVicious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126"/>
            <a:ext cx="10515600" cy="4604837"/>
          </a:xfrm>
        </p:spPr>
        <p:txBody>
          <a:bodyPr>
            <a:normAutofit fontScale="92500"/>
          </a:bodyPr>
          <a:lstStyle/>
          <a:p>
            <a:pPr marL="57150" indent="0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OPTIONS </a:t>
            </a:r>
            <a:r>
              <a:rPr lang="en-US" sz="3200" dirty="0">
                <a:solidFill>
                  <a:schemeClr val="bg1"/>
                </a:solidFill>
              </a:rPr>
              <a:t>messages looking for open </a:t>
            </a:r>
            <a:r>
              <a:rPr lang="en-US" sz="3200" dirty="0" smtClean="0">
                <a:solidFill>
                  <a:schemeClr val="bg1"/>
                </a:solidFill>
              </a:rPr>
              <a:t>SIP port; INVITE(s) work </a:t>
            </a:r>
            <a:r>
              <a:rPr lang="en-US" sz="3200" dirty="0">
                <a:solidFill>
                  <a:schemeClr val="bg1"/>
                </a:solidFill>
              </a:rPr>
              <a:t>well here </a:t>
            </a:r>
            <a:r>
              <a:rPr lang="en-US" sz="3200" dirty="0" smtClean="0">
                <a:solidFill>
                  <a:schemeClr val="bg1"/>
                </a:solidFill>
              </a:rPr>
              <a:t>too</a:t>
            </a:r>
          </a:p>
          <a:p>
            <a:pPr marL="57150" indent="0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Some manufacturers </a:t>
            </a:r>
            <a:r>
              <a:rPr lang="en-US" sz="3200" dirty="0">
                <a:solidFill>
                  <a:schemeClr val="bg1"/>
                </a:solidFill>
              </a:rPr>
              <a:t>patched so they won’t respond to </a:t>
            </a:r>
            <a:r>
              <a:rPr lang="en-US" sz="3200" dirty="0" smtClean="0">
                <a:solidFill>
                  <a:schemeClr val="bg1"/>
                </a:solidFill>
              </a:rPr>
              <a:t>OPTIONS</a:t>
            </a:r>
            <a:endParaRPr lang="en-US" sz="3200" dirty="0">
              <a:solidFill>
                <a:schemeClr val="bg1"/>
              </a:solidFill>
            </a:endParaRPr>
          </a:p>
          <a:p>
            <a:pPr marL="57150" indent="0">
              <a:buNone/>
            </a:pPr>
            <a:endParaRPr lang="en-US" sz="2600" dirty="0" smtClean="0">
              <a:solidFill>
                <a:schemeClr val="bg1"/>
              </a:solidFill>
            </a:endParaRPr>
          </a:p>
          <a:p>
            <a:pPr marL="5715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svmap.py </a:t>
            </a:r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192.168.145.0/24</a:t>
            </a:r>
          </a:p>
          <a:p>
            <a:pPr marL="57150" indent="0">
              <a:buNone/>
            </a:pPr>
            <a:endParaRPr lang="en-US" sz="24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57150" indent="0">
              <a:buNone/>
            </a:pP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 SIP Device           | User Agent          | Fingerprint |</a:t>
            </a:r>
          </a:p>
          <a:p>
            <a:pPr marL="57150" indent="0">
              <a:buNone/>
            </a:pP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------------------------------------------------------------</a:t>
            </a:r>
          </a:p>
          <a:p>
            <a:pPr marL="57150" indent="0">
              <a:buNone/>
            </a:pP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 </a:t>
            </a:r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192.168.145.132:5060 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 FPBX-2.11.0(11.7.0) | disabled    |</a:t>
            </a:r>
          </a:p>
          <a:p>
            <a:pPr marL="57150" indent="0">
              <a:buNone/>
            </a:pPr>
            <a:endParaRPr lang="en-US" sz="3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9F1CA7-CC08-4540-A010-7F87E931DB9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5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457">
            <a:off x="6285043" y="689485"/>
            <a:ext cx="3557216" cy="5410215"/>
          </a:xfrm>
        </p:spPr>
      </p:pic>
      <p:sp>
        <p:nvSpPr>
          <p:cNvPr id="5" name="TextBox 4"/>
          <p:cNvSpPr txBox="1"/>
          <p:nvPr/>
        </p:nvSpPr>
        <p:spPr>
          <a:xfrm>
            <a:off x="1977390" y="2117321"/>
            <a:ext cx="3108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21FA04"/>
                </a:solidFill>
              </a:rPr>
              <a:t>No </a:t>
            </a:r>
            <a:r>
              <a:rPr lang="en-US" sz="8000" dirty="0">
                <a:solidFill>
                  <a:srgbClr val="21FA04"/>
                </a:solidFill>
              </a:rPr>
              <a:t>v</a:t>
            </a:r>
            <a:r>
              <a:rPr lang="en-US" sz="8000" dirty="0" smtClean="0">
                <a:solidFill>
                  <a:srgbClr val="21FA04"/>
                </a:solidFill>
              </a:rPr>
              <a:t>ideos</a:t>
            </a:r>
            <a:endParaRPr lang="en-US" sz="8000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2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67" y="182562"/>
            <a:ext cx="10252178" cy="6356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Enumeration with SIPVicious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" indent="0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REGISTER or INVITE to </a:t>
            </a:r>
            <a:r>
              <a:rPr lang="en-US" sz="3200" dirty="0">
                <a:solidFill>
                  <a:schemeClr val="bg1"/>
                </a:solidFill>
              </a:rPr>
              <a:t>see what error is </a:t>
            </a:r>
            <a:r>
              <a:rPr lang="en-US" sz="3200" dirty="0" smtClean="0">
                <a:solidFill>
                  <a:schemeClr val="bg1"/>
                </a:solidFill>
              </a:rPr>
              <a:t>returned to determine if extension exists</a:t>
            </a:r>
          </a:p>
          <a:p>
            <a:pPr marL="57150" indent="0">
              <a:buNone/>
            </a:pPr>
            <a:endParaRPr lang="en-US" sz="2600" dirty="0">
              <a:solidFill>
                <a:schemeClr val="bg1"/>
              </a:solidFill>
            </a:endParaRPr>
          </a:p>
          <a:p>
            <a:pPr marL="5715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svwar.py –D 192.168.145.132 –force –m </a:t>
            </a:r>
            <a:r>
              <a:rPr lang="en-US" sz="28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INVITE</a:t>
            </a:r>
          </a:p>
          <a:p>
            <a:pPr marL="57150" indent="0">
              <a:buNone/>
            </a:pP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57150" indent="0">
              <a:buNone/>
            </a:pP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 Extension | Authentication |</a:t>
            </a:r>
          </a:p>
          <a:p>
            <a:pPr marL="57150" indent="0">
              <a:buNone/>
            </a:pP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------------------------------</a:t>
            </a:r>
          </a:p>
          <a:p>
            <a:pPr marL="57150" indent="0">
              <a:buNone/>
            </a:pP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 100       |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reqauth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|</a:t>
            </a:r>
          </a:p>
          <a:p>
            <a:pPr marL="57150" indent="0">
              <a:buNone/>
            </a:pP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 101       |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reqauth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|</a:t>
            </a:r>
          </a:p>
          <a:p>
            <a:pPr marL="57150" indent="0">
              <a:buNone/>
            </a:pP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 105       | 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noauth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</a:t>
            </a:r>
            <a:endParaRPr lang="en-US" sz="28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9F1CA7-CC08-4540-A010-7F87E931DB9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67" y="182562"/>
            <a:ext cx="10252178" cy="6356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Credential cracking with SIPVicious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67" y="1690688"/>
            <a:ext cx="11131865" cy="4848224"/>
          </a:xfrm>
        </p:spPr>
        <p:txBody>
          <a:bodyPr>
            <a:normAutofit fontScale="92500" lnSpcReduction="10000"/>
          </a:bodyPr>
          <a:lstStyle/>
          <a:p>
            <a:pPr marL="57150" indent="0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Multiple REGISTER attempts </a:t>
            </a:r>
            <a:r>
              <a:rPr lang="en-US" sz="3200" dirty="0">
                <a:solidFill>
                  <a:schemeClr val="bg1"/>
                </a:solidFill>
              </a:rPr>
              <a:t>using a </a:t>
            </a:r>
            <a:r>
              <a:rPr lang="en-US" sz="3200" dirty="0" smtClean="0">
                <a:solidFill>
                  <a:schemeClr val="bg1"/>
                </a:solidFill>
              </a:rPr>
              <a:t>specified user and passwords from a </a:t>
            </a:r>
            <a:r>
              <a:rPr lang="en-US" sz="3200" dirty="0">
                <a:solidFill>
                  <a:schemeClr val="bg1"/>
                </a:solidFill>
              </a:rPr>
              <a:t>“dictionary</a:t>
            </a:r>
            <a:r>
              <a:rPr lang="en-US" sz="3200" dirty="0" smtClean="0">
                <a:solidFill>
                  <a:schemeClr val="bg1"/>
                </a:solidFill>
              </a:rPr>
              <a:t>” or pin range specified at runtime</a:t>
            </a:r>
            <a:endParaRPr lang="en-US" sz="32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svcrack.py –u2000 –d worst-passwords.txt </a:t>
            </a:r>
            <a:r>
              <a:rPr lang="en-US" sz="28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192.168.159.133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OR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./svcrack.py –u100 –r0-9999 –z4 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192.168.159.133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 Extension | Password 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|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---------------------------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 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101      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 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password123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9F1CA7-CC08-4540-A010-7F87E931DB9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2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</a:rPr>
              <a:t>Admin interface targets</a:t>
            </a:r>
            <a:endParaRPr lang="en-US" b="1" dirty="0">
              <a:solidFill>
                <a:srgbClr val="21FA04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4" y="1690688"/>
            <a:ext cx="5727242" cy="407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38199" y="1972708"/>
            <a:ext cx="4376739" cy="312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3200" dirty="0">
                <a:solidFill>
                  <a:srgbClr val="21FA04"/>
                </a:solidFill>
                <a:latin typeface="Verdana"/>
                <a:cs typeface="Verdana"/>
              </a:rPr>
              <a:t>Web </a:t>
            </a:r>
            <a:r>
              <a:rPr lang="en-US" sz="3200" dirty="0" smtClean="0">
                <a:solidFill>
                  <a:srgbClr val="21FA04"/>
                </a:solidFill>
                <a:latin typeface="Verdana"/>
                <a:cs typeface="Verdana"/>
              </a:rPr>
              <a:t>management, </a:t>
            </a:r>
            <a:r>
              <a:rPr lang="en-US" sz="3200" dirty="0">
                <a:solidFill>
                  <a:srgbClr val="21FA04"/>
                </a:solidFill>
                <a:latin typeface="Verdana"/>
                <a:cs typeface="Verdana"/>
              </a:rPr>
              <a:t>some with known </a:t>
            </a:r>
            <a:r>
              <a:rPr lang="en-US" sz="3200" dirty="0" err="1" smtClean="0">
                <a:solidFill>
                  <a:srgbClr val="21FA04"/>
                </a:solidFill>
                <a:latin typeface="Verdana"/>
                <a:cs typeface="Verdana"/>
              </a:rPr>
              <a:t>vulns</a:t>
            </a:r>
            <a:endParaRPr lang="en-US" sz="3200" dirty="0" smtClean="0">
              <a:solidFill>
                <a:srgbClr val="21FA04"/>
              </a:solidFill>
              <a:latin typeface="Verdana"/>
              <a:cs typeface="Verdana"/>
            </a:endParaRPr>
          </a:p>
          <a:p>
            <a:pPr eaLnBrk="0" hangingPunct="0">
              <a:spcBef>
                <a:spcPct val="20000"/>
              </a:spcBef>
            </a:pPr>
            <a:endParaRPr lang="en-US" sz="3200" dirty="0">
              <a:solidFill>
                <a:srgbClr val="21FA04"/>
              </a:solidFill>
              <a:latin typeface="Verdana"/>
              <a:cs typeface="Verdana"/>
            </a:endParaRPr>
          </a:p>
          <a:p>
            <a:pPr eaLnBrk="0" hangingPunct="0">
              <a:spcBef>
                <a:spcPct val="20000"/>
              </a:spcBef>
            </a:pPr>
            <a:r>
              <a:rPr lang="en-US" sz="3200" dirty="0">
                <a:solidFill>
                  <a:srgbClr val="21FA04"/>
                </a:solidFill>
                <a:latin typeface="Verdana"/>
                <a:cs typeface="Verdana"/>
              </a:rPr>
              <a:t>Automation API(s</a:t>
            </a:r>
            <a:r>
              <a:rPr lang="en-US" sz="3200" dirty="0" smtClean="0">
                <a:solidFill>
                  <a:srgbClr val="21FA04"/>
                </a:solidFill>
                <a:latin typeface="Verdana"/>
                <a:cs typeface="Verdana"/>
              </a:rPr>
              <a:t>) interfaces – REST, SOAP, AGI, </a:t>
            </a:r>
            <a:r>
              <a:rPr lang="en-US" sz="3200" dirty="0" err="1" smtClean="0">
                <a:solidFill>
                  <a:srgbClr val="21FA04"/>
                </a:solidFill>
                <a:latin typeface="Verdana"/>
                <a:cs typeface="Verdana"/>
              </a:rPr>
              <a:t>etc</a:t>
            </a:r>
            <a:endParaRPr lang="en-US" sz="3200" dirty="0">
              <a:solidFill>
                <a:srgbClr val="21FA04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5192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9002" y="1512301"/>
            <a:ext cx="105062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21FA04"/>
                </a:solidFill>
              </a:rPr>
              <a:t>Audio </a:t>
            </a:r>
            <a:r>
              <a:rPr lang="en-US" sz="3200" dirty="0">
                <a:solidFill>
                  <a:srgbClr val="21FA04"/>
                </a:solidFill>
              </a:rPr>
              <a:t>prompts used </a:t>
            </a:r>
            <a:r>
              <a:rPr lang="en-US" sz="3200" dirty="0" smtClean="0">
                <a:solidFill>
                  <a:srgbClr val="21FA04"/>
                </a:solidFill>
              </a:rPr>
              <a:t>to identify your voicemail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21FA04"/>
                </a:solidFill>
              </a:rPr>
              <a:t>Weak pin guessed (they have sweatshops for this!)</a:t>
            </a:r>
            <a:endParaRPr lang="en-US" sz="3200" dirty="0">
              <a:solidFill>
                <a:srgbClr val="21FA04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21FA04"/>
                </a:solidFill>
              </a:rPr>
              <a:t>Once cracked, outbound-dial, call forwarding, or voicemail return used </a:t>
            </a:r>
            <a:r>
              <a:rPr lang="en-US" sz="3200" dirty="0">
                <a:solidFill>
                  <a:srgbClr val="21FA04"/>
                </a:solidFill>
              </a:rPr>
              <a:t>to make </a:t>
            </a:r>
            <a:r>
              <a:rPr lang="en-US" sz="3200" dirty="0" smtClean="0">
                <a:solidFill>
                  <a:srgbClr val="21FA04"/>
                </a:solidFill>
              </a:rPr>
              <a:t>calls</a:t>
            </a:r>
            <a:endParaRPr lang="en-US" sz="3200" dirty="0">
              <a:solidFill>
                <a:srgbClr val="21FA0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18366" y="4467094"/>
            <a:ext cx="4735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1FA04"/>
                </a:solidFill>
              </a:rPr>
              <a:t>What PIN patterns do </a:t>
            </a:r>
            <a:r>
              <a:rPr lang="en-US" sz="2400" dirty="0" smtClean="0">
                <a:solidFill>
                  <a:srgbClr val="21FA04"/>
                </a:solidFill>
              </a:rPr>
              <a:t>people choose</a:t>
            </a:r>
            <a:r>
              <a:rPr lang="en-US" sz="2400" dirty="0">
                <a:solidFill>
                  <a:srgbClr val="21FA04"/>
                </a:solidFill>
              </a:rPr>
              <a:t>? Many are </a:t>
            </a:r>
            <a:r>
              <a:rPr lang="en-US" sz="2400" dirty="0" smtClean="0">
                <a:solidFill>
                  <a:srgbClr val="21FA04"/>
                </a:solidFill>
              </a:rPr>
              <a:t>based </a:t>
            </a:r>
            <a:r>
              <a:rPr lang="en-US" sz="2400" dirty="0">
                <a:solidFill>
                  <a:srgbClr val="21FA04"/>
                </a:solidFill>
              </a:rPr>
              <a:t>on dates or </a:t>
            </a:r>
            <a:r>
              <a:rPr lang="en-US" sz="2400" dirty="0" smtClean="0">
                <a:solidFill>
                  <a:srgbClr val="21FA04"/>
                </a:solidFill>
              </a:rPr>
              <a:t>patterns.   </a:t>
            </a:r>
            <a:r>
              <a:rPr lang="en-US" sz="2400" dirty="0" smtClean="0">
                <a:solidFill>
                  <a:srgbClr val="21FA04"/>
                </a:solidFill>
                <a:hlinkClick r:id="rId3"/>
              </a:rPr>
              <a:t>http</a:t>
            </a:r>
            <a:r>
              <a:rPr lang="en-US" sz="2400" dirty="0">
                <a:solidFill>
                  <a:srgbClr val="21FA04"/>
                </a:solidFill>
                <a:hlinkClick r:id="rId3"/>
              </a:rPr>
              <a:t>://goo.gl/6hba2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576476" y="4327456"/>
            <a:ext cx="1328961" cy="1718191"/>
            <a:chOff x="2104912" y="4541668"/>
            <a:chExt cx="1328961" cy="1718191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912" y="4541668"/>
              <a:ext cx="1328961" cy="1718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137894" y="4563276"/>
              <a:ext cx="376706" cy="335132"/>
            </a:xfrm>
            <a:prstGeom prst="rect">
              <a:avLst/>
            </a:prstGeom>
            <a:solidFill>
              <a:srgbClr val="00B050">
                <a:alpha val="22000"/>
              </a:srgbClr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FA04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29871" y="4563276"/>
              <a:ext cx="376706" cy="335132"/>
            </a:xfrm>
            <a:prstGeom prst="rect">
              <a:avLst/>
            </a:prstGeom>
            <a:solidFill>
              <a:srgbClr val="00B050">
                <a:alpha val="22000"/>
              </a:srgbClr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FA04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59944" y="5425402"/>
              <a:ext cx="376706" cy="335132"/>
            </a:xfrm>
            <a:prstGeom prst="rect">
              <a:avLst/>
            </a:prstGeom>
            <a:solidFill>
              <a:srgbClr val="00B050">
                <a:alpha val="22000"/>
              </a:srgbClr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FA04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38273" y="5425402"/>
              <a:ext cx="376706" cy="335132"/>
            </a:xfrm>
            <a:prstGeom prst="rect">
              <a:avLst/>
            </a:prstGeom>
            <a:solidFill>
              <a:srgbClr val="00B050">
                <a:alpha val="22000"/>
              </a:srgbClr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FA04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44368" y="4363489"/>
            <a:ext cx="1328961" cy="1718191"/>
            <a:chOff x="3829077" y="4572001"/>
            <a:chExt cx="1328961" cy="1718191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077" y="4572001"/>
              <a:ext cx="1328961" cy="1718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313225" y="4593608"/>
              <a:ext cx="376706" cy="335132"/>
            </a:xfrm>
            <a:prstGeom prst="rect">
              <a:avLst/>
            </a:prstGeom>
            <a:solidFill>
              <a:srgbClr val="00B050">
                <a:alpha val="22000"/>
              </a:srgbClr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FA04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11650" y="5022041"/>
              <a:ext cx="376706" cy="335132"/>
            </a:xfrm>
            <a:prstGeom prst="rect">
              <a:avLst/>
            </a:prstGeom>
            <a:solidFill>
              <a:srgbClr val="00B050">
                <a:alpha val="22000"/>
              </a:srgbClr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FA04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05203" y="5914115"/>
              <a:ext cx="376706" cy="335132"/>
            </a:xfrm>
            <a:prstGeom prst="rect">
              <a:avLst/>
            </a:prstGeom>
            <a:solidFill>
              <a:srgbClr val="00B050">
                <a:alpha val="22000"/>
              </a:srgbClr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FA04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11650" y="5455401"/>
              <a:ext cx="376706" cy="335132"/>
            </a:xfrm>
            <a:prstGeom prst="rect">
              <a:avLst/>
            </a:prstGeom>
            <a:solidFill>
              <a:srgbClr val="00B050">
                <a:alpha val="22000"/>
              </a:srgbClr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FA04"/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</a:rPr>
              <a:t>Old </a:t>
            </a:r>
            <a:r>
              <a:rPr lang="en-US" b="1" dirty="0" err="1" smtClean="0">
                <a:solidFill>
                  <a:srgbClr val="21FA04"/>
                </a:solidFill>
              </a:rPr>
              <a:t>skool</a:t>
            </a:r>
            <a:r>
              <a:rPr lang="en-US" b="1" dirty="0" smtClean="0">
                <a:solidFill>
                  <a:srgbClr val="21FA04"/>
                </a:solidFill>
              </a:rPr>
              <a:t> works too…</a:t>
            </a:r>
            <a:endParaRPr lang="en-US" b="1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232" y="494270"/>
            <a:ext cx="11804820" cy="22736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RESTRICTED AREA</a:t>
            </a:r>
            <a:endParaRPr lang="en-US" sz="10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8453" y="2767913"/>
            <a:ext cx="107503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NO UNAUTHORIZED PERSONNEL</a:t>
            </a:r>
          </a:p>
          <a:p>
            <a:pPr algn="ctr"/>
            <a:r>
              <a:rPr lang="en-US" sz="8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BEYOND THIS POINT</a:t>
            </a:r>
            <a:endParaRPr lang="en-US" sz="8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1231" y="197708"/>
            <a:ext cx="11804821" cy="6355857"/>
          </a:xfrm>
          <a:prstGeom prst="roundRect">
            <a:avLst>
              <a:gd name="adj" fmla="val 6008"/>
            </a:avLst>
          </a:prstGeom>
          <a:noFill/>
          <a:ln w="44450">
            <a:solidFill>
              <a:schemeClr val="tx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0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98" y="2811442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Keys to successful fraud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7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1280x800 Wallpaper clock, hands, dial, black, white, old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456"/>
            <a:ext cx="12192000" cy="762000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88" y="29311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Timing</a:t>
            </a:r>
            <a:endParaRPr lang="en-US" sz="6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667" y="1798541"/>
            <a:ext cx="10515600" cy="4460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Do it during “off” time, like a weekend or </a:t>
            </a:r>
            <a:r>
              <a:rPr lang="en-US" sz="4400" dirty="0" smtClean="0">
                <a:solidFill>
                  <a:srgbClr val="FF0000"/>
                </a:solidFill>
              </a:rPr>
              <a:t>holiday</a:t>
            </a:r>
          </a:p>
          <a:p>
            <a:pPr marL="0" indent="0">
              <a:buNone/>
            </a:pPr>
            <a:endParaRPr lang="en-US" sz="4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Get paid weekly, before charges are noticed</a:t>
            </a:r>
          </a:p>
        </p:txBody>
      </p:sp>
    </p:spTree>
    <p:extLst>
      <p:ext uri="{BB962C8B-B14F-4D97-AF65-F5344CB8AC3E}">
        <p14:creationId xmlns:p14="http://schemas.microsoft.com/office/powerpoint/2010/main" val="6662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encrypted-tbn0.gstatic.com/images?q=tbn:ANd9GcT9vQszq0ek2f-kEtYKRdQe6mmAFL1gEZg-R2evLFF4NojXy9BidQ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316"/>
            <a:ext cx="12192000" cy="8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Laws &amp; contracts</a:t>
            </a:r>
            <a:endParaRPr lang="en-US" sz="6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111129"/>
            <a:ext cx="10748375" cy="4321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Take advantage of high rates/price differences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Find scenarios where providers or customers are forced to pay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40080"/>
            <a:ext cx="12191999" cy="8138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7597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Location</a:t>
            </a:r>
            <a:endParaRPr lang="en-US" sz="66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199" y="1601533"/>
            <a:ext cx="10748964" cy="398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Cross jurisdictional boundaries (countries) to make prosecution harder</a:t>
            </a:r>
          </a:p>
          <a:p>
            <a:pPr marL="0" indent="0">
              <a:buNone/>
            </a:pP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16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Case Study: Meet Joe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405"/>
            <a:ext cx="4776788" cy="43513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Joe just cracked SIP credentials on an IP PBX with his l337 n00b SIPVicious </a:t>
            </a:r>
            <a:r>
              <a:rPr lang="en-US" sz="3200" dirty="0" err="1" smtClean="0">
                <a:solidFill>
                  <a:schemeClr val="bg1"/>
                </a:solidFill>
              </a:rPr>
              <a:t>skillz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Joe wants money fast to buy m0ar </a:t>
            </a:r>
            <a:r>
              <a:rPr lang="en-US" sz="3200" dirty="0" err="1" smtClean="0">
                <a:solidFill>
                  <a:schemeClr val="bg1"/>
                </a:solidFill>
              </a:rPr>
              <a:t>nunchucks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WWJD?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8" y="1454150"/>
            <a:ext cx="6068675" cy="45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7893">
            <a:off x="4268812" y="782080"/>
            <a:ext cx="3846203" cy="3846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841" y="4943373"/>
            <a:ext cx="11281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21FA04"/>
                </a:solidFill>
              </a:rPr>
              <a:t>No infomercials</a:t>
            </a:r>
            <a:endParaRPr lang="en-US" sz="8000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International Revenue Sharing Fraud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0" name="Content Placeholder 29"/>
          <p:cNvSpPr txBox="1">
            <a:spLocks/>
          </p:cNvSpPr>
          <p:nvPr/>
        </p:nvSpPr>
        <p:spPr>
          <a:xfrm>
            <a:off x="838200" y="1376363"/>
            <a:ext cx="11091863" cy="681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168275" algn="l" defTabSz="2286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31825" indent="-228600" algn="l" defTabSz="228600" rtl="0" eaLnBrk="1" latinLnBrk="0" hangingPunct="1">
              <a:spcBef>
                <a:spcPts val="0"/>
              </a:spcBef>
              <a:spcAft>
                <a:spcPts val="600"/>
              </a:spcAft>
              <a:buSzPct val="85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74725" indent="-174625" algn="l" defTabSz="2286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31925" indent="-228600" algn="l" defTabSz="228600" rtl="0" eaLnBrk="1" latinLnBrk="0" hangingPunct="1">
              <a:spcBef>
                <a:spcPts val="0"/>
              </a:spcBef>
              <a:spcAft>
                <a:spcPts val="600"/>
              </a:spcAft>
              <a:buSzPct val="85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-1682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Arial" pitchFamily="34" charset="0"/>
              <a:buChar char="»"/>
              <a:defRPr sz="1400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Joe registers a </a:t>
            </a:r>
            <a:r>
              <a:rPr lang="en-US" sz="2800" b="1" dirty="0" smtClean="0">
                <a:solidFill>
                  <a:srgbClr val="FF0000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remium </a:t>
            </a:r>
            <a:r>
              <a:rPr lang="en-US" sz="2800" b="1" dirty="0" smtClean="0">
                <a:solidFill>
                  <a:srgbClr val="FF0000"/>
                </a:solidFill>
              </a:rPr>
              <a:t>R</a:t>
            </a:r>
            <a:r>
              <a:rPr lang="en-US" sz="2800" dirty="0" smtClean="0">
                <a:solidFill>
                  <a:schemeClr val="bg1"/>
                </a:solidFill>
              </a:rPr>
              <a:t>ate </a:t>
            </a:r>
            <a:r>
              <a:rPr lang="en-US" sz="2800" b="1" dirty="0" smtClean="0">
                <a:solidFill>
                  <a:srgbClr val="FF0000"/>
                </a:solidFill>
              </a:rPr>
              <a:t>S</a:t>
            </a:r>
            <a:r>
              <a:rPr lang="en-US" sz="2800" dirty="0" smtClean="0">
                <a:solidFill>
                  <a:schemeClr val="bg1"/>
                </a:solidFill>
              </a:rPr>
              <a:t>ervice number in another country, including IVR services that can answer his calls.</a:t>
            </a:r>
            <a:endParaRPr lang="en-US" sz="2400" dirty="0">
              <a:solidFill>
                <a:schemeClr val="bg1"/>
              </a:solidFill>
            </a:endParaRPr>
          </a:p>
          <a:p>
            <a:pPr marL="403225" lvl="1" indent="0">
              <a:buNone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274" y="2252972"/>
            <a:ext cx="2674092" cy="35906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83900"/>
            <a:ext cx="6391275" cy="43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2238269" y="4569416"/>
            <a:ext cx="7547212" cy="1223621"/>
          </a:xfrm>
          <a:prstGeom prst="rightArrow">
            <a:avLst/>
          </a:prstGeom>
          <a:gradFill flip="none" rotWithShape="1">
            <a:gsLst>
              <a:gs pos="0">
                <a:srgbClr val="153553"/>
              </a:gs>
              <a:gs pos="31000">
                <a:srgbClr val="2A69A2"/>
              </a:gs>
              <a:gs pos="79000">
                <a:srgbClr val="317C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36749" y="4441367"/>
            <a:ext cx="1874586" cy="1375761"/>
          </a:xfrm>
          <a:custGeom>
            <a:avLst/>
            <a:gdLst>
              <a:gd name="connsiteX0" fmla="*/ 1056673 w 3672381"/>
              <a:gd name="connsiteY0" fmla="*/ 409627 h 2095757"/>
              <a:gd name="connsiteX1" fmla="*/ 1704373 w 3672381"/>
              <a:gd name="connsiteY1" fmla="*/ 52 h 2095757"/>
              <a:gd name="connsiteX2" fmla="*/ 2390173 w 3672381"/>
              <a:gd name="connsiteY2" fmla="*/ 381052 h 2095757"/>
              <a:gd name="connsiteX3" fmla="*/ 3028348 w 3672381"/>
              <a:gd name="connsiteY3" fmla="*/ 400102 h 2095757"/>
              <a:gd name="connsiteX4" fmla="*/ 3285523 w 3672381"/>
              <a:gd name="connsiteY4" fmla="*/ 904927 h 2095757"/>
              <a:gd name="connsiteX5" fmla="*/ 3656998 w 3672381"/>
              <a:gd name="connsiteY5" fmla="*/ 1390702 h 2095757"/>
              <a:gd name="connsiteX6" fmla="*/ 2723548 w 3672381"/>
              <a:gd name="connsiteY6" fmla="*/ 1762177 h 2095757"/>
              <a:gd name="connsiteX7" fmla="*/ 1990123 w 3672381"/>
              <a:gd name="connsiteY7" fmla="*/ 2095552 h 2095757"/>
              <a:gd name="connsiteX8" fmla="*/ 1190023 w 3672381"/>
              <a:gd name="connsiteY8" fmla="*/ 1714552 h 2095757"/>
              <a:gd name="connsiteX9" fmla="*/ 18448 w 3672381"/>
              <a:gd name="connsiteY9" fmla="*/ 1333552 h 2095757"/>
              <a:gd name="connsiteX10" fmla="*/ 485173 w 3672381"/>
              <a:gd name="connsiteY10" fmla="*/ 847777 h 2095757"/>
              <a:gd name="connsiteX11" fmla="*/ 656623 w 3672381"/>
              <a:gd name="connsiteY11" fmla="*/ 485827 h 2095757"/>
              <a:gd name="connsiteX12" fmla="*/ 1056673 w 3672381"/>
              <a:gd name="connsiteY12" fmla="*/ 409627 h 2095757"/>
              <a:gd name="connsiteX0" fmla="*/ 1056673 w 3672381"/>
              <a:gd name="connsiteY0" fmla="*/ 409664 h 2095794"/>
              <a:gd name="connsiteX1" fmla="*/ 1704373 w 3672381"/>
              <a:gd name="connsiteY1" fmla="*/ 89 h 2095794"/>
              <a:gd name="connsiteX2" fmla="*/ 2390173 w 3672381"/>
              <a:gd name="connsiteY2" fmla="*/ 381089 h 2095794"/>
              <a:gd name="connsiteX3" fmla="*/ 3028348 w 3672381"/>
              <a:gd name="connsiteY3" fmla="*/ 400139 h 2095794"/>
              <a:gd name="connsiteX4" fmla="*/ 3285523 w 3672381"/>
              <a:gd name="connsiteY4" fmla="*/ 904964 h 2095794"/>
              <a:gd name="connsiteX5" fmla="*/ 3656998 w 3672381"/>
              <a:gd name="connsiteY5" fmla="*/ 1390739 h 2095794"/>
              <a:gd name="connsiteX6" fmla="*/ 2723548 w 3672381"/>
              <a:gd name="connsiteY6" fmla="*/ 1762214 h 2095794"/>
              <a:gd name="connsiteX7" fmla="*/ 1990123 w 3672381"/>
              <a:gd name="connsiteY7" fmla="*/ 2095589 h 2095794"/>
              <a:gd name="connsiteX8" fmla="*/ 1190023 w 3672381"/>
              <a:gd name="connsiteY8" fmla="*/ 1714589 h 2095794"/>
              <a:gd name="connsiteX9" fmla="*/ 18448 w 3672381"/>
              <a:gd name="connsiteY9" fmla="*/ 1333589 h 2095794"/>
              <a:gd name="connsiteX10" fmla="*/ 485173 w 3672381"/>
              <a:gd name="connsiteY10" fmla="*/ 847814 h 2095794"/>
              <a:gd name="connsiteX11" fmla="*/ 656623 w 3672381"/>
              <a:gd name="connsiteY11" fmla="*/ 485864 h 2095794"/>
              <a:gd name="connsiteX12" fmla="*/ 1056673 w 3672381"/>
              <a:gd name="connsiteY12" fmla="*/ 409664 h 2095794"/>
              <a:gd name="connsiteX0" fmla="*/ 1056673 w 3672381"/>
              <a:gd name="connsiteY0" fmla="*/ 409607 h 2095737"/>
              <a:gd name="connsiteX1" fmla="*/ 1704373 w 3672381"/>
              <a:gd name="connsiteY1" fmla="*/ 32 h 2095737"/>
              <a:gd name="connsiteX2" fmla="*/ 2390173 w 3672381"/>
              <a:gd name="connsiteY2" fmla="*/ 381032 h 2095737"/>
              <a:gd name="connsiteX3" fmla="*/ 3028348 w 3672381"/>
              <a:gd name="connsiteY3" fmla="*/ 400082 h 2095737"/>
              <a:gd name="connsiteX4" fmla="*/ 3285523 w 3672381"/>
              <a:gd name="connsiteY4" fmla="*/ 904907 h 2095737"/>
              <a:gd name="connsiteX5" fmla="*/ 3656998 w 3672381"/>
              <a:gd name="connsiteY5" fmla="*/ 1390682 h 2095737"/>
              <a:gd name="connsiteX6" fmla="*/ 2723548 w 3672381"/>
              <a:gd name="connsiteY6" fmla="*/ 1762157 h 2095737"/>
              <a:gd name="connsiteX7" fmla="*/ 1990123 w 3672381"/>
              <a:gd name="connsiteY7" fmla="*/ 2095532 h 2095737"/>
              <a:gd name="connsiteX8" fmla="*/ 1190023 w 3672381"/>
              <a:gd name="connsiteY8" fmla="*/ 1714532 h 2095737"/>
              <a:gd name="connsiteX9" fmla="*/ 18448 w 3672381"/>
              <a:gd name="connsiteY9" fmla="*/ 1333532 h 2095737"/>
              <a:gd name="connsiteX10" fmla="*/ 485173 w 3672381"/>
              <a:gd name="connsiteY10" fmla="*/ 847757 h 2095737"/>
              <a:gd name="connsiteX11" fmla="*/ 656623 w 3672381"/>
              <a:gd name="connsiteY11" fmla="*/ 485807 h 2095737"/>
              <a:gd name="connsiteX12" fmla="*/ 1056673 w 3672381"/>
              <a:gd name="connsiteY12" fmla="*/ 409607 h 2095737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82009"/>
              <a:gd name="connsiteY0" fmla="*/ 409710 h 2095840"/>
              <a:gd name="connsiteX1" fmla="*/ 1704373 w 3682009"/>
              <a:gd name="connsiteY1" fmla="*/ 135 h 2095840"/>
              <a:gd name="connsiteX2" fmla="*/ 2390173 w 3682009"/>
              <a:gd name="connsiteY2" fmla="*/ 381135 h 2095840"/>
              <a:gd name="connsiteX3" fmla="*/ 3028348 w 3682009"/>
              <a:gd name="connsiteY3" fmla="*/ 400185 h 2095840"/>
              <a:gd name="connsiteX4" fmla="*/ 3285523 w 3682009"/>
              <a:gd name="connsiteY4" fmla="*/ 905010 h 2095840"/>
              <a:gd name="connsiteX5" fmla="*/ 3656998 w 3682009"/>
              <a:gd name="connsiteY5" fmla="*/ 1390785 h 2095840"/>
              <a:gd name="connsiteX6" fmla="*/ 2723548 w 3682009"/>
              <a:gd name="connsiteY6" fmla="*/ 1762260 h 2095840"/>
              <a:gd name="connsiteX7" fmla="*/ 1990123 w 3682009"/>
              <a:gd name="connsiteY7" fmla="*/ 2095635 h 2095840"/>
              <a:gd name="connsiteX8" fmla="*/ 1190023 w 3682009"/>
              <a:gd name="connsiteY8" fmla="*/ 1714635 h 2095840"/>
              <a:gd name="connsiteX9" fmla="*/ 18448 w 3682009"/>
              <a:gd name="connsiteY9" fmla="*/ 1333635 h 2095840"/>
              <a:gd name="connsiteX10" fmla="*/ 485173 w 3682009"/>
              <a:gd name="connsiteY10" fmla="*/ 847860 h 2095840"/>
              <a:gd name="connsiteX11" fmla="*/ 656623 w 3682009"/>
              <a:gd name="connsiteY11" fmla="*/ 485910 h 2095840"/>
              <a:gd name="connsiteX12" fmla="*/ 1056673 w 3682009"/>
              <a:gd name="connsiteY12" fmla="*/ 409710 h 2095840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983217 w 3607975"/>
              <a:gd name="connsiteY0" fmla="*/ 409710 h 2096060"/>
              <a:gd name="connsiteX1" fmla="*/ 1630917 w 3607975"/>
              <a:gd name="connsiteY1" fmla="*/ 135 h 2096060"/>
              <a:gd name="connsiteX2" fmla="*/ 2316717 w 3607975"/>
              <a:gd name="connsiteY2" fmla="*/ 381135 h 2096060"/>
              <a:gd name="connsiteX3" fmla="*/ 2954892 w 3607975"/>
              <a:gd name="connsiteY3" fmla="*/ 400185 h 2096060"/>
              <a:gd name="connsiteX4" fmla="*/ 3212067 w 3607975"/>
              <a:gd name="connsiteY4" fmla="*/ 905010 h 2096060"/>
              <a:gd name="connsiteX5" fmla="*/ 3583542 w 3607975"/>
              <a:gd name="connsiteY5" fmla="*/ 1390785 h 2096060"/>
              <a:gd name="connsiteX6" fmla="*/ 2659617 w 3607975"/>
              <a:gd name="connsiteY6" fmla="*/ 1743210 h 2096060"/>
              <a:gd name="connsiteX7" fmla="*/ 1916667 w 3607975"/>
              <a:gd name="connsiteY7" fmla="*/ 2095635 h 2096060"/>
              <a:gd name="connsiteX8" fmla="*/ 1116567 w 3607975"/>
              <a:gd name="connsiteY8" fmla="*/ 1714635 h 2096060"/>
              <a:gd name="connsiteX9" fmla="*/ 40242 w 3607975"/>
              <a:gd name="connsiteY9" fmla="*/ 1400310 h 2096060"/>
              <a:gd name="connsiteX10" fmla="*/ 411717 w 3607975"/>
              <a:gd name="connsiteY10" fmla="*/ 847860 h 2096060"/>
              <a:gd name="connsiteX11" fmla="*/ 583167 w 3607975"/>
              <a:gd name="connsiteY11" fmla="*/ 485910 h 2096060"/>
              <a:gd name="connsiteX12" fmla="*/ 983217 w 3607975"/>
              <a:gd name="connsiteY12" fmla="*/ 409710 h 2096060"/>
              <a:gd name="connsiteX0" fmla="*/ 960621 w 3585379"/>
              <a:gd name="connsiteY0" fmla="*/ 409710 h 2096060"/>
              <a:gd name="connsiteX1" fmla="*/ 1608321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08346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960621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98971 w 3585379"/>
              <a:gd name="connsiteY3" fmla="*/ 485833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4636"/>
              <a:gd name="connsiteY0" fmla="*/ 409633 h 2095983"/>
              <a:gd name="connsiteX1" fmla="*/ 1789296 w 3584636"/>
              <a:gd name="connsiteY1" fmla="*/ 58 h 2095983"/>
              <a:gd name="connsiteX2" fmla="*/ 2370321 w 3584636"/>
              <a:gd name="connsiteY2" fmla="*/ 390583 h 2095983"/>
              <a:gd name="connsiteX3" fmla="*/ 3065646 w 3584636"/>
              <a:gd name="connsiteY3" fmla="*/ 438208 h 2095983"/>
              <a:gd name="connsiteX4" fmla="*/ 3189471 w 3584636"/>
              <a:gd name="connsiteY4" fmla="*/ 904933 h 2095983"/>
              <a:gd name="connsiteX5" fmla="*/ 3560946 w 3584636"/>
              <a:gd name="connsiteY5" fmla="*/ 1390708 h 2095983"/>
              <a:gd name="connsiteX6" fmla="*/ 2637021 w 3584636"/>
              <a:gd name="connsiteY6" fmla="*/ 1743133 h 2095983"/>
              <a:gd name="connsiteX7" fmla="*/ 1808346 w 3584636"/>
              <a:gd name="connsiteY7" fmla="*/ 2095558 h 2095983"/>
              <a:gd name="connsiteX8" fmla="*/ 1093971 w 3584636"/>
              <a:gd name="connsiteY8" fmla="*/ 1714558 h 2095983"/>
              <a:gd name="connsiteX9" fmla="*/ 17646 w 3584636"/>
              <a:gd name="connsiteY9" fmla="*/ 1400233 h 2095983"/>
              <a:gd name="connsiteX10" fmla="*/ 389121 w 3584636"/>
              <a:gd name="connsiteY10" fmla="*/ 847783 h 2095983"/>
              <a:gd name="connsiteX11" fmla="*/ 674871 w 3584636"/>
              <a:gd name="connsiteY11" fmla="*/ 447733 h 2095983"/>
              <a:gd name="connsiteX12" fmla="*/ 1179696 w 3584636"/>
              <a:gd name="connsiteY12" fmla="*/ 409633 h 2095983"/>
              <a:gd name="connsiteX0" fmla="*/ 1179696 w 3541550"/>
              <a:gd name="connsiteY0" fmla="*/ 409633 h 2095983"/>
              <a:gd name="connsiteX1" fmla="*/ 1789296 w 3541550"/>
              <a:gd name="connsiteY1" fmla="*/ 58 h 2095983"/>
              <a:gd name="connsiteX2" fmla="*/ 2370321 w 3541550"/>
              <a:gd name="connsiteY2" fmla="*/ 390583 h 2095983"/>
              <a:gd name="connsiteX3" fmla="*/ 3065646 w 3541550"/>
              <a:gd name="connsiteY3" fmla="*/ 438208 h 2095983"/>
              <a:gd name="connsiteX4" fmla="*/ 3189471 w 3541550"/>
              <a:gd name="connsiteY4" fmla="*/ 904933 h 2095983"/>
              <a:gd name="connsiteX5" fmla="*/ 3513321 w 3541550"/>
              <a:gd name="connsiteY5" fmla="*/ 1505008 h 2095983"/>
              <a:gd name="connsiteX6" fmla="*/ 2637021 w 3541550"/>
              <a:gd name="connsiteY6" fmla="*/ 1743133 h 2095983"/>
              <a:gd name="connsiteX7" fmla="*/ 1808346 w 3541550"/>
              <a:gd name="connsiteY7" fmla="*/ 2095558 h 2095983"/>
              <a:gd name="connsiteX8" fmla="*/ 1093971 w 3541550"/>
              <a:gd name="connsiteY8" fmla="*/ 1714558 h 2095983"/>
              <a:gd name="connsiteX9" fmla="*/ 17646 w 3541550"/>
              <a:gd name="connsiteY9" fmla="*/ 1400233 h 2095983"/>
              <a:gd name="connsiteX10" fmla="*/ 389121 w 3541550"/>
              <a:gd name="connsiteY10" fmla="*/ 847783 h 2095983"/>
              <a:gd name="connsiteX11" fmla="*/ 674871 w 3541550"/>
              <a:gd name="connsiteY11" fmla="*/ 447733 h 2095983"/>
              <a:gd name="connsiteX12" fmla="*/ 1179696 w 3541550"/>
              <a:gd name="connsiteY12" fmla="*/ 409633 h 2095983"/>
              <a:gd name="connsiteX0" fmla="*/ 1154227 w 3516081"/>
              <a:gd name="connsiteY0" fmla="*/ 409633 h 2095983"/>
              <a:gd name="connsiteX1" fmla="*/ 1763827 w 3516081"/>
              <a:gd name="connsiteY1" fmla="*/ 58 h 2095983"/>
              <a:gd name="connsiteX2" fmla="*/ 2344852 w 3516081"/>
              <a:gd name="connsiteY2" fmla="*/ 390583 h 2095983"/>
              <a:gd name="connsiteX3" fmla="*/ 3040177 w 3516081"/>
              <a:gd name="connsiteY3" fmla="*/ 438208 h 2095983"/>
              <a:gd name="connsiteX4" fmla="*/ 3164002 w 3516081"/>
              <a:gd name="connsiteY4" fmla="*/ 904933 h 2095983"/>
              <a:gd name="connsiteX5" fmla="*/ 3487852 w 3516081"/>
              <a:gd name="connsiteY5" fmla="*/ 1505008 h 2095983"/>
              <a:gd name="connsiteX6" fmla="*/ 2611552 w 3516081"/>
              <a:gd name="connsiteY6" fmla="*/ 1743133 h 2095983"/>
              <a:gd name="connsiteX7" fmla="*/ 1782877 w 3516081"/>
              <a:gd name="connsiteY7" fmla="*/ 2095558 h 2095983"/>
              <a:gd name="connsiteX8" fmla="*/ 1068502 w 3516081"/>
              <a:gd name="connsiteY8" fmla="*/ 1714558 h 2095983"/>
              <a:gd name="connsiteX9" fmla="*/ 20752 w 3516081"/>
              <a:gd name="connsiteY9" fmla="*/ 1457383 h 2095983"/>
              <a:gd name="connsiteX10" fmla="*/ 363652 w 3516081"/>
              <a:gd name="connsiteY10" fmla="*/ 847783 h 2095983"/>
              <a:gd name="connsiteX11" fmla="*/ 649402 w 3516081"/>
              <a:gd name="connsiteY11" fmla="*/ 447733 h 2095983"/>
              <a:gd name="connsiteX12" fmla="*/ 1154227 w 3516081"/>
              <a:gd name="connsiteY12" fmla="*/ 409633 h 2095983"/>
              <a:gd name="connsiteX0" fmla="*/ 1169904 w 3531758"/>
              <a:gd name="connsiteY0" fmla="*/ 409633 h 2095983"/>
              <a:gd name="connsiteX1" fmla="*/ 1779504 w 3531758"/>
              <a:gd name="connsiteY1" fmla="*/ 58 h 2095983"/>
              <a:gd name="connsiteX2" fmla="*/ 2360529 w 3531758"/>
              <a:gd name="connsiteY2" fmla="*/ 390583 h 2095983"/>
              <a:gd name="connsiteX3" fmla="*/ 3055854 w 3531758"/>
              <a:gd name="connsiteY3" fmla="*/ 438208 h 2095983"/>
              <a:gd name="connsiteX4" fmla="*/ 3179679 w 3531758"/>
              <a:gd name="connsiteY4" fmla="*/ 904933 h 2095983"/>
              <a:gd name="connsiteX5" fmla="*/ 3503529 w 3531758"/>
              <a:gd name="connsiteY5" fmla="*/ 1505008 h 2095983"/>
              <a:gd name="connsiteX6" fmla="*/ 2627229 w 3531758"/>
              <a:gd name="connsiteY6" fmla="*/ 1743133 h 2095983"/>
              <a:gd name="connsiteX7" fmla="*/ 1798554 w 3531758"/>
              <a:gd name="connsiteY7" fmla="*/ 2095558 h 2095983"/>
              <a:gd name="connsiteX8" fmla="*/ 1084179 w 3531758"/>
              <a:gd name="connsiteY8" fmla="*/ 1714558 h 2095983"/>
              <a:gd name="connsiteX9" fmla="*/ 36429 w 3531758"/>
              <a:gd name="connsiteY9" fmla="*/ 1457383 h 2095983"/>
              <a:gd name="connsiteX10" fmla="*/ 417429 w 3531758"/>
              <a:gd name="connsiteY10" fmla="*/ 895408 h 2095983"/>
              <a:gd name="connsiteX11" fmla="*/ 665079 w 3531758"/>
              <a:gd name="connsiteY11" fmla="*/ 447733 h 2095983"/>
              <a:gd name="connsiteX12" fmla="*/ 1169904 w 3531758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090625 w 3452479"/>
              <a:gd name="connsiteY0" fmla="*/ 409633 h 2095983"/>
              <a:gd name="connsiteX1" fmla="*/ 1700225 w 3452479"/>
              <a:gd name="connsiteY1" fmla="*/ 58 h 2095983"/>
              <a:gd name="connsiteX2" fmla="*/ 2281250 w 3452479"/>
              <a:gd name="connsiteY2" fmla="*/ 390583 h 2095983"/>
              <a:gd name="connsiteX3" fmla="*/ 2976575 w 3452479"/>
              <a:gd name="connsiteY3" fmla="*/ 438208 h 2095983"/>
              <a:gd name="connsiteX4" fmla="*/ 3100400 w 3452479"/>
              <a:gd name="connsiteY4" fmla="*/ 904933 h 2095983"/>
              <a:gd name="connsiteX5" fmla="*/ 3424250 w 3452479"/>
              <a:gd name="connsiteY5" fmla="*/ 1505008 h 2095983"/>
              <a:gd name="connsiteX6" fmla="*/ 2547950 w 3452479"/>
              <a:gd name="connsiteY6" fmla="*/ 1743133 h 2095983"/>
              <a:gd name="connsiteX7" fmla="*/ 1719275 w 3452479"/>
              <a:gd name="connsiteY7" fmla="*/ 2095558 h 2095983"/>
              <a:gd name="connsiteX8" fmla="*/ 1004900 w 3452479"/>
              <a:gd name="connsiteY8" fmla="*/ 1714558 h 2095983"/>
              <a:gd name="connsiteX9" fmla="*/ 52400 w 3452479"/>
              <a:gd name="connsiteY9" fmla="*/ 1552633 h 2095983"/>
              <a:gd name="connsiteX10" fmla="*/ 338150 w 3452479"/>
              <a:gd name="connsiteY10" fmla="*/ 895408 h 2095983"/>
              <a:gd name="connsiteX11" fmla="*/ 585800 w 3452479"/>
              <a:gd name="connsiteY11" fmla="*/ 447733 h 2095983"/>
              <a:gd name="connsiteX12" fmla="*/ 1090625 w 3452479"/>
              <a:gd name="connsiteY12" fmla="*/ 409633 h 2095983"/>
              <a:gd name="connsiteX0" fmla="*/ 1090625 w 3379927"/>
              <a:gd name="connsiteY0" fmla="*/ 409633 h 2095983"/>
              <a:gd name="connsiteX1" fmla="*/ 1700225 w 3379927"/>
              <a:gd name="connsiteY1" fmla="*/ 58 h 2095983"/>
              <a:gd name="connsiteX2" fmla="*/ 2281250 w 3379927"/>
              <a:gd name="connsiteY2" fmla="*/ 390583 h 2095983"/>
              <a:gd name="connsiteX3" fmla="*/ 2976575 w 3379927"/>
              <a:gd name="connsiteY3" fmla="*/ 438208 h 2095983"/>
              <a:gd name="connsiteX4" fmla="*/ 3100400 w 3379927"/>
              <a:gd name="connsiteY4" fmla="*/ 904933 h 2095983"/>
              <a:gd name="connsiteX5" fmla="*/ 3338525 w 3379927"/>
              <a:gd name="connsiteY5" fmla="*/ 1505008 h 2095983"/>
              <a:gd name="connsiteX6" fmla="*/ 2547950 w 3379927"/>
              <a:gd name="connsiteY6" fmla="*/ 1743133 h 2095983"/>
              <a:gd name="connsiteX7" fmla="*/ 1719275 w 3379927"/>
              <a:gd name="connsiteY7" fmla="*/ 2095558 h 2095983"/>
              <a:gd name="connsiteX8" fmla="*/ 1004900 w 3379927"/>
              <a:gd name="connsiteY8" fmla="*/ 1714558 h 2095983"/>
              <a:gd name="connsiteX9" fmla="*/ 52400 w 3379927"/>
              <a:gd name="connsiteY9" fmla="*/ 1552633 h 2095983"/>
              <a:gd name="connsiteX10" fmla="*/ 338150 w 3379927"/>
              <a:gd name="connsiteY10" fmla="*/ 895408 h 2095983"/>
              <a:gd name="connsiteX11" fmla="*/ 585800 w 3379927"/>
              <a:gd name="connsiteY11" fmla="*/ 447733 h 2095983"/>
              <a:gd name="connsiteX12" fmla="*/ 1090625 w 3379927"/>
              <a:gd name="connsiteY12" fmla="*/ 409633 h 2095983"/>
              <a:gd name="connsiteX0" fmla="*/ 1055122 w 3344424"/>
              <a:gd name="connsiteY0" fmla="*/ 409633 h 2095983"/>
              <a:gd name="connsiteX1" fmla="*/ 1664722 w 3344424"/>
              <a:gd name="connsiteY1" fmla="*/ 58 h 2095983"/>
              <a:gd name="connsiteX2" fmla="*/ 2245747 w 3344424"/>
              <a:gd name="connsiteY2" fmla="*/ 390583 h 2095983"/>
              <a:gd name="connsiteX3" fmla="*/ 2941072 w 3344424"/>
              <a:gd name="connsiteY3" fmla="*/ 438208 h 2095983"/>
              <a:gd name="connsiteX4" fmla="*/ 3064897 w 3344424"/>
              <a:gd name="connsiteY4" fmla="*/ 904933 h 2095983"/>
              <a:gd name="connsiteX5" fmla="*/ 3303022 w 3344424"/>
              <a:gd name="connsiteY5" fmla="*/ 1505008 h 2095983"/>
              <a:gd name="connsiteX6" fmla="*/ 2512447 w 3344424"/>
              <a:gd name="connsiteY6" fmla="*/ 1743133 h 2095983"/>
              <a:gd name="connsiteX7" fmla="*/ 1683772 w 3344424"/>
              <a:gd name="connsiteY7" fmla="*/ 2095558 h 2095983"/>
              <a:gd name="connsiteX8" fmla="*/ 969397 w 3344424"/>
              <a:gd name="connsiteY8" fmla="*/ 1714558 h 2095983"/>
              <a:gd name="connsiteX9" fmla="*/ 64522 w 3344424"/>
              <a:gd name="connsiteY9" fmla="*/ 1581208 h 2095983"/>
              <a:gd name="connsiteX10" fmla="*/ 302647 w 3344424"/>
              <a:gd name="connsiteY10" fmla="*/ 895408 h 2095983"/>
              <a:gd name="connsiteX11" fmla="*/ 550297 w 3344424"/>
              <a:gd name="connsiteY11" fmla="*/ 447733 h 2095983"/>
              <a:gd name="connsiteX12" fmla="*/ 1055122 w 3344424"/>
              <a:gd name="connsiteY12" fmla="*/ 409633 h 2095983"/>
              <a:gd name="connsiteX0" fmla="*/ 1046393 w 3335695"/>
              <a:gd name="connsiteY0" fmla="*/ 409633 h 2095983"/>
              <a:gd name="connsiteX1" fmla="*/ 1655993 w 3335695"/>
              <a:gd name="connsiteY1" fmla="*/ 58 h 2095983"/>
              <a:gd name="connsiteX2" fmla="*/ 2237018 w 3335695"/>
              <a:gd name="connsiteY2" fmla="*/ 390583 h 2095983"/>
              <a:gd name="connsiteX3" fmla="*/ 2932343 w 3335695"/>
              <a:gd name="connsiteY3" fmla="*/ 438208 h 2095983"/>
              <a:gd name="connsiteX4" fmla="*/ 3056168 w 3335695"/>
              <a:gd name="connsiteY4" fmla="*/ 904933 h 2095983"/>
              <a:gd name="connsiteX5" fmla="*/ 3294293 w 3335695"/>
              <a:gd name="connsiteY5" fmla="*/ 1505008 h 2095983"/>
              <a:gd name="connsiteX6" fmla="*/ 2503718 w 3335695"/>
              <a:gd name="connsiteY6" fmla="*/ 1743133 h 2095983"/>
              <a:gd name="connsiteX7" fmla="*/ 1675043 w 3335695"/>
              <a:gd name="connsiteY7" fmla="*/ 2095558 h 2095983"/>
              <a:gd name="connsiteX8" fmla="*/ 960668 w 3335695"/>
              <a:gd name="connsiteY8" fmla="*/ 1714558 h 2095983"/>
              <a:gd name="connsiteX9" fmla="*/ 55793 w 3335695"/>
              <a:gd name="connsiteY9" fmla="*/ 1581208 h 2095983"/>
              <a:gd name="connsiteX10" fmla="*/ 293918 w 3335695"/>
              <a:gd name="connsiteY10" fmla="*/ 895408 h 2095983"/>
              <a:gd name="connsiteX11" fmla="*/ 541568 w 3335695"/>
              <a:gd name="connsiteY11" fmla="*/ 447733 h 2095983"/>
              <a:gd name="connsiteX12" fmla="*/ 1046393 w 3335695"/>
              <a:gd name="connsiteY12" fmla="*/ 409633 h 2095983"/>
              <a:gd name="connsiteX0" fmla="*/ 1045688 w 3334990"/>
              <a:gd name="connsiteY0" fmla="*/ 409633 h 2096616"/>
              <a:gd name="connsiteX1" fmla="*/ 1655288 w 3334990"/>
              <a:gd name="connsiteY1" fmla="*/ 58 h 2096616"/>
              <a:gd name="connsiteX2" fmla="*/ 2236313 w 3334990"/>
              <a:gd name="connsiteY2" fmla="*/ 390583 h 2096616"/>
              <a:gd name="connsiteX3" fmla="*/ 2931638 w 3334990"/>
              <a:gd name="connsiteY3" fmla="*/ 438208 h 2096616"/>
              <a:gd name="connsiteX4" fmla="*/ 3055463 w 3334990"/>
              <a:gd name="connsiteY4" fmla="*/ 904933 h 2096616"/>
              <a:gd name="connsiteX5" fmla="*/ 3293588 w 3334990"/>
              <a:gd name="connsiteY5" fmla="*/ 1505008 h 2096616"/>
              <a:gd name="connsiteX6" fmla="*/ 2503013 w 3334990"/>
              <a:gd name="connsiteY6" fmla="*/ 1743133 h 2096616"/>
              <a:gd name="connsiteX7" fmla="*/ 1674338 w 3334990"/>
              <a:gd name="connsiteY7" fmla="*/ 2095558 h 2096616"/>
              <a:gd name="connsiteX8" fmla="*/ 950438 w 3334990"/>
              <a:gd name="connsiteY8" fmla="*/ 1781233 h 2096616"/>
              <a:gd name="connsiteX9" fmla="*/ 55088 w 3334990"/>
              <a:gd name="connsiteY9" fmla="*/ 1581208 h 2096616"/>
              <a:gd name="connsiteX10" fmla="*/ 293213 w 3334990"/>
              <a:gd name="connsiteY10" fmla="*/ 895408 h 2096616"/>
              <a:gd name="connsiteX11" fmla="*/ 540863 w 3334990"/>
              <a:gd name="connsiteY11" fmla="*/ 447733 h 2096616"/>
              <a:gd name="connsiteX12" fmla="*/ 1045688 w 3334990"/>
              <a:gd name="connsiteY12" fmla="*/ 409633 h 2096616"/>
              <a:gd name="connsiteX0" fmla="*/ 1045688 w 3332898"/>
              <a:gd name="connsiteY0" fmla="*/ 409633 h 2097519"/>
              <a:gd name="connsiteX1" fmla="*/ 1655288 w 3332898"/>
              <a:gd name="connsiteY1" fmla="*/ 58 h 2097519"/>
              <a:gd name="connsiteX2" fmla="*/ 2236313 w 3332898"/>
              <a:gd name="connsiteY2" fmla="*/ 390583 h 2097519"/>
              <a:gd name="connsiteX3" fmla="*/ 2931638 w 3332898"/>
              <a:gd name="connsiteY3" fmla="*/ 438208 h 2097519"/>
              <a:gd name="connsiteX4" fmla="*/ 3055463 w 3332898"/>
              <a:gd name="connsiteY4" fmla="*/ 904933 h 2097519"/>
              <a:gd name="connsiteX5" fmla="*/ 3293588 w 3332898"/>
              <a:gd name="connsiteY5" fmla="*/ 1505008 h 2097519"/>
              <a:gd name="connsiteX6" fmla="*/ 2531588 w 3332898"/>
              <a:gd name="connsiteY6" fmla="*/ 1800283 h 2097519"/>
              <a:gd name="connsiteX7" fmla="*/ 1674338 w 3332898"/>
              <a:gd name="connsiteY7" fmla="*/ 2095558 h 2097519"/>
              <a:gd name="connsiteX8" fmla="*/ 950438 w 3332898"/>
              <a:gd name="connsiteY8" fmla="*/ 1781233 h 2097519"/>
              <a:gd name="connsiteX9" fmla="*/ 55088 w 3332898"/>
              <a:gd name="connsiteY9" fmla="*/ 1581208 h 2097519"/>
              <a:gd name="connsiteX10" fmla="*/ 293213 w 3332898"/>
              <a:gd name="connsiteY10" fmla="*/ 895408 h 2097519"/>
              <a:gd name="connsiteX11" fmla="*/ 540863 w 3332898"/>
              <a:gd name="connsiteY11" fmla="*/ 447733 h 2097519"/>
              <a:gd name="connsiteX12" fmla="*/ 1045688 w 3332898"/>
              <a:gd name="connsiteY12" fmla="*/ 409633 h 2097519"/>
              <a:gd name="connsiteX0" fmla="*/ 1045688 w 3338471"/>
              <a:gd name="connsiteY0" fmla="*/ 409633 h 2097519"/>
              <a:gd name="connsiteX1" fmla="*/ 1655288 w 3338471"/>
              <a:gd name="connsiteY1" fmla="*/ 58 h 2097519"/>
              <a:gd name="connsiteX2" fmla="*/ 2236313 w 3338471"/>
              <a:gd name="connsiteY2" fmla="*/ 390583 h 2097519"/>
              <a:gd name="connsiteX3" fmla="*/ 2931638 w 3338471"/>
              <a:gd name="connsiteY3" fmla="*/ 438208 h 2097519"/>
              <a:gd name="connsiteX4" fmla="*/ 3055463 w 3338471"/>
              <a:gd name="connsiteY4" fmla="*/ 904933 h 2097519"/>
              <a:gd name="connsiteX5" fmla="*/ 3293588 w 3338471"/>
              <a:gd name="connsiteY5" fmla="*/ 1505008 h 2097519"/>
              <a:gd name="connsiteX6" fmla="*/ 2531588 w 3338471"/>
              <a:gd name="connsiteY6" fmla="*/ 1800283 h 2097519"/>
              <a:gd name="connsiteX7" fmla="*/ 1674338 w 3338471"/>
              <a:gd name="connsiteY7" fmla="*/ 2095558 h 2097519"/>
              <a:gd name="connsiteX8" fmla="*/ 950438 w 3338471"/>
              <a:gd name="connsiteY8" fmla="*/ 1781233 h 2097519"/>
              <a:gd name="connsiteX9" fmla="*/ 55088 w 3338471"/>
              <a:gd name="connsiteY9" fmla="*/ 1581208 h 2097519"/>
              <a:gd name="connsiteX10" fmla="*/ 293213 w 3338471"/>
              <a:gd name="connsiteY10" fmla="*/ 895408 h 2097519"/>
              <a:gd name="connsiteX11" fmla="*/ 540863 w 3338471"/>
              <a:gd name="connsiteY11" fmla="*/ 447733 h 2097519"/>
              <a:gd name="connsiteX12" fmla="*/ 1045688 w 3338471"/>
              <a:gd name="connsiteY12" fmla="*/ 409633 h 2097519"/>
              <a:gd name="connsiteX0" fmla="*/ 1045688 w 3349570"/>
              <a:gd name="connsiteY0" fmla="*/ 409633 h 2097519"/>
              <a:gd name="connsiteX1" fmla="*/ 1655288 w 3349570"/>
              <a:gd name="connsiteY1" fmla="*/ 58 h 2097519"/>
              <a:gd name="connsiteX2" fmla="*/ 2236313 w 3349570"/>
              <a:gd name="connsiteY2" fmla="*/ 390583 h 2097519"/>
              <a:gd name="connsiteX3" fmla="*/ 2931638 w 3349570"/>
              <a:gd name="connsiteY3" fmla="*/ 438208 h 2097519"/>
              <a:gd name="connsiteX4" fmla="*/ 3055463 w 3349570"/>
              <a:gd name="connsiteY4" fmla="*/ 904933 h 2097519"/>
              <a:gd name="connsiteX5" fmla="*/ 3293588 w 3349570"/>
              <a:gd name="connsiteY5" fmla="*/ 1505008 h 2097519"/>
              <a:gd name="connsiteX6" fmla="*/ 2531588 w 3349570"/>
              <a:gd name="connsiteY6" fmla="*/ 1800283 h 2097519"/>
              <a:gd name="connsiteX7" fmla="*/ 1674338 w 3349570"/>
              <a:gd name="connsiteY7" fmla="*/ 2095558 h 2097519"/>
              <a:gd name="connsiteX8" fmla="*/ 950438 w 3349570"/>
              <a:gd name="connsiteY8" fmla="*/ 1781233 h 2097519"/>
              <a:gd name="connsiteX9" fmla="*/ 55088 w 3349570"/>
              <a:gd name="connsiteY9" fmla="*/ 1581208 h 2097519"/>
              <a:gd name="connsiteX10" fmla="*/ 293213 w 3349570"/>
              <a:gd name="connsiteY10" fmla="*/ 895408 h 2097519"/>
              <a:gd name="connsiteX11" fmla="*/ 540863 w 3349570"/>
              <a:gd name="connsiteY11" fmla="*/ 447733 h 2097519"/>
              <a:gd name="connsiteX12" fmla="*/ 1045688 w 3349570"/>
              <a:gd name="connsiteY12" fmla="*/ 409633 h 2097519"/>
              <a:gd name="connsiteX0" fmla="*/ 1045688 w 3336674"/>
              <a:gd name="connsiteY0" fmla="*/ 409633 h 2097519"/>
              <a:gd name="connsiteX1" fmla="*/ 1655288 w 3336674"/>
              <a:gd name="connsiteY1" fmla="*/ 58 h 2097519"/>
              <a:gd name="connsiteX2" fmla="*/ 2236313 w 3336674"/>
              <a:gd name="connsiteY2" fmla="*/ 390583 h 2097519"/>
              <a:gd name="connsiteX3" fmla="*/ 2931638 w 3336674"/>
              <a:gd name="connsiteY3" fmla="*/ 438208 h 2097519"/>
              <a:gd name="connsiteX4" fmla="*/ 3055463 w 3336674"/>
              <a:gd name="connsiteY4" fmla="*/ 904933 h 2097519"/>
              <a:gd name="connsiteX5" fmla="*/ 3274538 w 3336674"/>
              <a:gd name="connsiteY5" fmla="*/ 1533583 h 2097519"/>
              <a:gd name="connsiteX6" fmla="*/ 2531588 w 3336674"/>
              <a:gd name="connsiteY6" fmla="*/ 1800283 h 2097519"/>
              <a:gd name="connsiteX7" fmla="*/ 1674338 w 3336674"/>
              <a:gd name="connsiteY7" fmla="*/ 2095558 h 2097519"/>
              <a:gd name="connsiteX8" fmla="*/ 950438 w 3336674"/>
              <a:gd name="connsiteY8" fmla="*/ 1781233 h 2097519"/>
              <a:gd name="connsiteX9" fmla="*/ 55088 w 3336674"/>
              <a:gd name="connsiteY9" fmla="*/ 1581208 h 2097519"/>
              <a:gd name="connsiteX10" fmla="*/ 293213 w 3336674"/>
              <a:gd name="connsiteY10" fmla="*/ 895408 h 2097519"/>
              <a:gd name="connsiteX11" fmla="*/ 540863 w 3336674"/>
              <a:gd name="connsiteY11" fmla="*/ 447733 h 2097519"/>
              <a:gd name="connsiteX12" fmla="*/ 1045688 w 3336674"/>
              <a:gd name="connsiteY12" fmla="*/ 409633 h 2097519"/>
              <a:gd name="connsiteX0" fmla="*/ 1045688 w 3328412"/>
              <a:gd name="connsiteY0" fmla="*/ 409633 h 2097519"/>
              <a:gd name="connsiteX1" fmla="*/ 1655288 w 3328412"/>
              <a:gd name="connsiteY1" fmla="*/ 58 h 2097519"/>
              <a:gd name="connsiteX2" fmla="*/ 2236313 w 3328412"/>
              <a:gd name="connsiteY2" fmla="*/ 390583 h 2097519"/>
              <a:gd name="connsiteX3" fmla="*/ 2931638 w 3328412"/>
              <a:gd name="connsiteY3" fmla="*/ 438208 h 2097519"/>
              <a:gd name="connsiteX4" fmla="*/ 3055463 w 3328412"/>
              <a:gd name="connsiteY4" fmla="*/ 904933 h 2097519"/>
              <a:gd name="connsiteX5" fmla="*/ 3274538 w 3328412"/>
              <a:gd name="connsiteY5" fmla="*/ 1533583 h 2097519"/>
              <a:gd name="connsiteX6" fmla="*/ 2531588 w 3328412"/>
              <a:gd name="connsiteY6" fmla="*/ 1800283 h 2097519"/>
              <a:gd name="connsiteX7" fmla="*/ 1674338 w 3328412"/>
              <a:gd name="connsiteY7" fmla="*/ 2095558 h 2097519"/>
              <a:gd name="connsiteX8" fmla="*/ 950438 w 3328412"/>
              <a:gd name="connsiteY8" fmla="*/ 1781233 h 2097519"/>
              <a:gd name="connsiteX9" fmla="*/ 55088 w 3328412"/>
              <a:gd name="connsiteY9" fmla="*/ 1581208 h 2097519"/>
              <a:gd name="connsiteX10" fmla="*/ 293213 w 3328412"/>
              <a:gd name="connsiteY10" fmla="*/ 895408 h 2097519"/>
              <a:gd name="connsiteX11" fmla="*/ 540863 w 3328412"/>
              <a:gd name="connsiteY11" fmla="*/ 447733 h 2097519"/>
              <a:gd name="connsiteX12" fmla="*/ 1045688 w 3328412"/>
              <a:gd name="connsiteY12" fmla="*/ 409633 h 2097519"/>
              <a:gd name="connsiteX0" fmla="*/ 1045688 w 3347830"/>
              <a:gd name="connsiteY0" fmla="*/ 409633 h 2097519"/>
              <a:gd name="connsiteX1" fmla="*/ 1655288 w 3347830"/>
              <a:gd name="connsiteY1" fmla="*/ 58 h 2097519"/>
              <a:gd name="connsiteX2" fmla="*/ 2236313 w 3347830"/>
              <a:gd name="connsiteY2" fmla="*/ 390583 h 2097519"/>
              <a:gd name="connsiteX3" fmla="*/ 2931638 w 3347830"/>
              <a:gd name="connsiteY3" fmla="*/ 438208 h 2097519"/>
              <a:gd name="connsiteX4" fmla="*/ 3055463 w 3347830"/>
              <a:gd name="connsiteY4" fmla="*/ 904933 h 2097519"/>
              <a:gd name="connsiteX5" fmla="*/ 3303113 w 3347830"/>
              <a:gd name="connsiteY5" fmla="*/ 1552633 h 2097519"/>
              <a:gd name="connsiteX6" fmla="*/ 2531588 w 3347830"/>
              <a:gd name="connsiteY6" fmla="*/ 1800283 h 2097519"/>
              <a:gd name="connsiteX7" fmla="*/ 1674338 w 3347830"/>
              <a:gd name="connsiteY7" fmla="*/ 2095558 h 2097519"/>
              <a:gd name="connsiteX8" fmla="*/ 950438 w 3347830"/>
              <a:gd name="connsiteY8" fmla="*/ 1781233 h 2097519"/>
              <a:gd name="connsiteX9" fmla="*/ 55088 w 3347830"/>
              <a:gd name="connsiteY9" fmla="*/ 1581208 h 2097519"/>
              <a:gd name="connsiteX10" fmla="*/ 293213 w 3347830"/>
              <a:gd name="connsiteY10" fmla="*/ 895408 h 2097519"/>
              <a:gd name="connsiteX11" fmla="*/ 540863 w 3347830"/>
              <a:gd name="connsiteY11" fmla="*/ 447733 h 2097519"/>
              <a:gd name="connsiteX12" fmla="*/ 1045688 w 3347830"/>
              <a:gd name="connsiteY12" fmla="*/ 409633 h 2097519"/>
              <a:gd name="connsiteX0" fmla="*/ 1045688 w 3347830"/>
              <a:gd name="connsiteY0" fmla="*/ 409633 h 2134033"/>
              <a:gd name="connsiteX1" fmla="*/ 1655288 w 3347830"/>
              <a:gd name="connsiteY1" fmla="*/ 58 h 2134033"/>
              <a:gd name="connsiteX2" fmla="*/ 2236313 w 3347830"/>
              <a:gd name="connsiteY2" fmla="*/ 390583 h 2134033"/>
              <a:gd name="connsiteX3" fmla="*/ 2931638 w 3347830"/>
              <a:gd name="connsiteY3" fmla="*/ 438208 h 2134033"/>
              <a:gd name="connsiteX4" fmla="*/ 3055463 w 3347830"/>
              <a:gd name="connsiteY4" fmla="*/ 904933 h 2134033"/>
              <a:gd name="connsiteX5" fmla="*/ 3303113 w 3347830"/>
              <a:gd name="connsiteY5" fmla="*/ 1552633 h 2134033"/>
              <a:gd name="connsiteX6" fmla="*/ 2531588 w 3347830"/>
              <a:gd name="connsiteY6" fmla="*/ 1800283 h 2134033"/>
              <a:gd name="connsiteX7" fmla="*/ 1645763 w 3347830"/>
              <a:gd name="connsiteY7" fmla="*/ 2133658 h 2134033"/>
              <a:gd name="connsiteX8" fmla="*/ 950438 w 3347830"/>
              <a:gd name="connsiteY8" fmla="*/ 1781233 h 2134033"/>
              <a:gd name="connsiteX9" fmla="*/ 55088 w 3347830"/>
              <a:gd name="connsiteY9" fmla="*/ 1581208 h 2134033"/>
              <a:gd name="connsiteX10" fmla="*/ 293213 w 3347830"/>
              <a:gd name="connsiteY10" fmla="*/ 895408 h 2134033"/>
              <a:gd name="connsiteX11" fmla="*/ 540863 w 3347830"/>
              <a:gd name="connsiteY11" fmla="*/ 447733 h 2134033"/>
              <a:gd name="connsiteX12" fmla="*/ 1045688 w 3347830"/>
              <a:gd name="connsiteY12" fmla="*/ 409633 h 2134033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11257 w 3313399"/>
              <a:gd name="connsiteY0" fmla="*/ 409633 h 2230156"/>
              <a:gd name="connsiteX1" fmla="*/ 1620857 w 3313399"/>
              <a:gd name="connsiteY1" fmla="*/ 58 h 2230156"/>
              <a:gd name="connsiteX2" fmla="*/ 2201882 w 3313399"/>
              <a:gd name="connsiteY2" fmla="*/ 390583 h 2230156"/>
              <a:gd name="connsiteX3" fmla="*/ 2897207 w 3313399"/>
              <a:gd name="connsiteY3" fmla="*/ 438208 h 2230156"/>
              <a:gd name="connsiteX4" fmla="*/ 3021032 w 3313399"/>
              <a:gd name="connsiteY4" fmla="*/ 904933 h 2230156"/>
              <a:gd name="connsiteX5" fmla="*/ 3268682 w 3313399"/>
              <a:gd name="connsiteY5" fmla="*/ 1552633 h 2230156"/>
              <a:gd name="connsiteX6" fmla="*/ 2497157 w 3313399"/>
              <a:gd name="connsiteY6" fmla="*/ 1800283 h 2230156"/>
              <a:gd name="connsiteX7" fmla="*/ 1611332 w 3313399"/>
              <a:gd name="connsiteY7" fmla="*/ 2230088 h 2230156"/>
              <a:gd name="connsiteX8" fmla="*/ 916007 w 3313399"/>
              <a:gd name="connsiteY8" fmla="*/ 1781233 h 2230156"/>
              <a:gd name="connsiteX9" fmla="*/ 68871 w 3313399"/>
              <a:gd name="connsiteY9" fmla="*/ 1637460 h 2230156"/>
              <a:gd name="connsiteX10" fmla="*/ 258782 w 3313399"/>
              <a:gd name="connsiteY10" fmla="*/ 895408 h 2230156"/>
              <a:gd name="connsiteX11" fmla="*/ 458218 w 3313399"/>
              <a:gd name="connsiteY11" fmla="*/ 431661 h 2230156"/>
              <a:gd name="connsiteX12" fmla="*/ 1011257 w 3313399"/>
              <a:gd name="connsiteY12" fmla="*/ 409633 h 2230156"/>
              <a:gd name="connsiteX0" fmla="*/ 769622 w 3071764"/>
              <a:gd name="connsiteY0" fmla="*/ 409633 h 2230156"/>
              <a:gd name="connsiteX1" fmla="*/ 1379222 w 3071764"/>
              <a:gd name="connsiteY1" fmla="*/ 58 h 2230156"/>
              <a:gd name="connsiteX2" fmla="*/ 1960247 w 3071764"/>
              <a:gd name="connsiteY2" fmla="*/ 390583 h 2230156"/>
              <a:gd name="connsiteX3" fmla="*/ 2655572 w 3071764"/>
              <a:gd name="connsiteY3" fmla="*/ 438208 h 2230156"/>
              <a:gd name="connsiteX4" fmla="*/ 2779397 w 3071764"/>
              <a:gd name="connsiteY4" fmla="*/ 904933 h 2230156"/>
              <a:gd name="connsiteX5" fmla="*/ 3027047 w 3071764"/>
              <a:gd name="connsiteY5" fmla="*/ 1552633 h 2230156"/>
              <a:gd name="connsiteX6" fmla="*/ 2255522 w 3071764"/>
              <a:gd name="connsiteY6" fmla="*/ 1800283 h 2230156"/>
              <a:gd name="connsiteX7" fmla="*/ 1369697 w 3071764"/>
              <a:gd name="connsiteY7" fmla="*/ 2230088 h 2230156"/>
              <a:gd name="connsiteX8" fmla="*/ 674372 w 3071764"/>
              <a:gd name="connsiteY8" fmla="*/ 1781233 h 2230156"/>
              <a:gd name="connsiteX9" fmla="*/ 17147 w 3071764"/>
              <a:gd name="connsiteY9" fmla="*/ 895408 h 2230156"/>
              <a:gd name="connsiteX10" fmla="*/ 216583 w 3071764"/>
              <a:gd name="connsiteY10" fmla="*/ 431661 h 2230156"/>
              <a:gd name="connsiteX11" fmla="*/ 769622 w 3071764"/>
              <a:gd name="connsiteY11" fmla="*/ 409633 h 2230156"/>
              <a:gd name="connsiteX0" fmla="*/ 791068 w 3093210"/>
              <a:gd name="connsiteY0" fmla="*/ 409633 h 2230156"/>
              <a:gd name="connsiteX1" fmla="*/ 1400668 w 3093210"/>
              <a:gd name="connsiteY1" fmla="*/ 58 h 2230156"/>
              <a:gd name="connsiteX2" fmla="*/ 1981693 w 3093210"/>
              <a:gd name="connsiteY2" fmla="*/ 390583 h 2230156"/>
              <a:gd name="connsiteX3" fmla="*/ 2677018 w 3093210"/>
              <a:gd name="connsiteY3" fmla="*/ 438208 h 2230156"/>
              <a:gd name="connsiteX4" fmla="*/ 2800843 w 3093210"/>
              <a:gd name="connsiteY4" fmla="*/ 904933 h 2230156"/>
              <a:gd name="connsiteX5" fmla="*/ 3048493 w 3093210"/>
              <a:gd name="connsiteY5" fmla="*/ 1552633 h 2230156"/>
              <a:gd name="connsiteX6" fmla="*/ 2276968 w 3093210"/>
              <a:gd name="connsiteY6" fmla="*/ 1800283 h 2230156"/>
              <a:gd name="connsiteX7" fmla="*/ 1391143 w 3093210"/>
              <a:gd name="connsiteY7" fmla="*/ 2230088 h 2230156"/>
              <a:gd name="connsiteX8" fmla="*/ 695818 w 3093210"/>
              <a:gd name="connsiteY8" fmla="*/ 1781233 h 2230156"/>
              <a:gd name="connsiteX9" fmla="*/ 38593 w 3093210"/>
              <a:gd name="connsiteY9" fmla="*/ 895408 h 2230156"/>
              <a:gd name="connsiteX10" fmla="*/ 238029 w 3093210"/>
              <a:gd name="connsiteY10" fmla="*/ 431661 h 2230156"/>
              <a:gd name="connsiteX11" fmla="*/ 791068 w 3093210"/>
              <a:gd name="connsiteY11" fmla="*/ 409633 h 2230156"/>
              <a:gd name="connsiteX0" fmla="*/ 869057 w 3171199"/>
              <a:gd name="connsiteY0" fmla="*/ 409633 h 2230156"/>
              <a:gd name="connsiteX1" fmla="*/ 1478657 w 3171199"/>
              <a:gd name="connsiteY1" fmla="*/ 58 h 2230156"/>
              <a:gd name="connsiteX2" fmla="*/ 2059682 w 3171199"/>
              <a:gd name="connsiteY2" fmla="*/ 390583 h 2230156"/>
              <a:gd name="connsiteX3" fmla="*/ 2755007 w 3171199"/>
              <a:gd name="connsiteY3" fmla="*/ 438208 h 2230156"/>
              <a:gd name="connsiteX4" fmla="*/ 2878832 w 3171199"/>
              <a:gd name="connsiteY4" fmla="*/ 904933 h 2230156"/>
              <a:gd name="connsiteX5" fmla="*/ 3126482 w 3171199"/>
              <a:gd name="connsiteY5" fmla="*/ 1552633 h 2230156"/>
              <a:gd name="connsiteX6" fmla="*/ 2354957 w 3171199"/>
              <a:gd name="connsiteY6" fmla="*/ 1800283 h 2230156"/>
              <a:gd name="connsiteX7" fmla="*/ 1469132 w 3171199"/>
              <a:gd name="connsiteY7" fmla="*/ 2230088 h 2230156"/>
              <a:gd name="connsiteX8" fmla="*/ 773807 w 3171199"/>
              <a:gd name="connsiteY8" fmla="*/ 1781233 h 2230156"/>
              <a:gd name="connsiteX9" fmla="*/ 116582 w 3171199"/>
              <a:gd name="connsiteY9" fmla="*/ 895408 h 2230156"/>
              <a:gd name="connsiteX10" fmla="*/ 316018 w 3171199"/>
              <a:gd name="connsiteY10" fmla="*/ 431661 h 2230156"/>
              <a:gd name="connsiteX11" fmla="*/ 869057 w 3171199"/>
              <a:gd name="connsiteY11" fmla="*/ 409633 h 2230156"/>
              <a:gd name="connsiteX0" fmla="*/ 811152 w 3113294"/>
              <a:gd name="connsiteY0" fmla="*/ 409633 h 2230156"/>
              <a:gd name="connsiteX1" fmla="*/ 1420752 w 3113294"/>
              <a:gd name="connsiteY1" fmla="*/ 58 h 2230156"/>
              <a:gd name="connsiteX2" fmla="*/ 2001777 w 3113294"/>
              <a:gd name="connsiteY2" fmla="*/ 390583 h 2230156"/>
              <a:gd name="connsiteX3" fmla="*/ 2697102 w 3113294"/>
              <a:gd name="connsiteY3" fmla="*/ 438208 h 2230156"/>
              <a:gd name="connsiteX4" fmla="*/ 2820927 w 3113294"/>
              <a:gd name="connsiteY4" fmla="*/ 904933 h 2230156"/>
              <a:gd name="connsiteX5" fmla="*/ 3068577 w 3113294"/>
              <a:gd name="connsiteY5" fmla="*/ 1552633 h 2230156"/>
              <a:gd name="connsiteX6" fmla="*/ 2297052 w 3113294"/>
              <a:gd name="connsiteY6" fmla="*/ 1800283 h 2230156"/>
              <a:gd name="connsiteX7" fmla="*/ 1411227 w 3113294"/>
              <a:gd name="connsiteY7" fmla="*/ 2230088 h 2230156"/>
              <a:gd name="connsiteX8" fmla="*/ 715902 w 3113294"/>
              <a:gd name="connsiteY8" fmla="*/ 1781233 h 2230156"/>
              <a:gd name="connsiteX9" fmla="*/ 155107 w 3113294"/>
              <a:gd name="connsiteY9" fmla="*/ 991837 h 2230156"/>
              <a:gd name="connsiteX10" fmla="*/ 258113 w 3113294"/>
              <a:gd name="connsiteY10" fmla="*/ 431661 h 2230156"/>
              <a:gd name="connsiteX11" fmla="*/ 811152 w 3113294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307599 w 3162780"/>
              <a:gd name="connsiteY10" fmla="*/ 431661 h 2230156"/>
              <a:gd name="connsiteX11" fmla="*/ 860638 w 3162780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51386 h 1871909"/>
              <a:gd name="connsiteX1" fmla="*/ 2051263 w 3162780"/>
              <a:gd name="connsiteY1" fmla="*/ 32336 h 1871909"/>
              <a:gd name="connsiteX2" fmla="*/ 2746588 w 3162780"/>
              <a:gd name="connsiteY2" fmla="*/ 79961 h 1871909"/>
              <a:gd name="connsiteX3" fmla="*/ 2870413 w 3162780"/>
              <a:gd name="connsiteY3" fmla="*/ 546686 h 1871909"/>
              <a:gd name="connsiteX4" fmla="*/ 3118063 w 3162780"/>
              <a:gd name="connsiteY4" fmla="*/ 1194386 h 1871909"/>
              <a:gd name="connsiteX5" fmla="*/ 2346538 w 3162780"/>
              <a:gd name="connsiteY5" fmla="*/ 1442036 h 1871909"/>
              <a:gd name="connsiteX6" fmla="*/ 1460713 w 3162780"/>
              <a:gd name="connsiteY6" fmla="*/ 1871841 h 1871909"/>
              <a:gd name="connsiteX7" fmla="*/ 765388 w 3162780"/>
              <a:gd name="connsiteY7" fmla="*/ 1422986 h 1871909"/>
              <a:gd name="connsiteX8" fmla="*/ 204593 w 3162780"/>
              <a:gd name="connsiteY8" fmla="*/ 633590 h 1871909"/>
              <a:gd name="connsiteX9" fmla="*/ 860638 w 3162780"/>
              <a:gd name="connsiteY9" fmla="*/ 51386 h 1871909"/>
              <a:gd name="connsiteX0" fmla="*/ 860638 w 3162780"/>
              <a:gd name="connsiteY0" fmla="*/ 304223 h 2124746"/>
              <a:gd name="connsiteX1" fmla="*/ 2051263 w 3162780"/>
              <a:gd name="connsiteY1" fmla="*/ 285173 h 2124746"/>
              <a:gd name="connsiteX2" fmla="*/ 2746588 w 3162780"/>
              <a:gd name="connsiteY2" fmla="*/ 332798 h 2124746"/>
              <a:gd name="connsiteX3" fmla="*/ 2870413 w 3162780"/>
              <a:gd name="connsiteY3" fmla="*/ 799523 h 2124746"/>
              <a:gd name="connsiteX4" fmla="*/ 3118063 w 3162780"/>
              <a:gd name="connsiteY4" fmla="*/ 1447223 h 2124746"/>
              <a:gd name="connsiteX5" fmla="*/ 2346538 w 3162780"/>
              <a:gd name="connsiteY5" fmla="*/ 1694873 h 2124746"/>
              <a:gd name="connsiteX6" fmla="*/ 1460713 w 3162780"/>
              <a:gd name="connsiteY6" fmla="*/ 2124678 h 2124746"/>
              <a:gd name="connsiteX7" fmla="*/ 765388 w 3162780"/>
              <a:gd name="connsiteY7" fmla="*/ 1675823 h 2124746"/>
              <a:gd name="connsiteX8" fmla="*/ 204593 w 3162780"/>
              <a:gd name="connsiteY8" fmla="*/ 886427 h 2124746"/>
              <a:gd name="connsiteX9" fmla="*/ 860638 w 3162780"/>
              <a:gd name="connsiteY9" fmla="*/ 304223 h 2124746"/>
              <a:gd name="connsiteX0" fmla="*/ 860638 w 3162780"/>
              <a:gd name="connsiteY0" fmla="*/ 417859 h 2238382"/>
              <a:gd name="connsiteX1" fmla="*/ 2051263 w 3162780"/>
              <a:gd name="connsiteY1" fmla="*/ 398809 h 2238382"/>
              <a:gd name="connsiteX2" fmla="*/ 2746588 w 3162780"/>
              <a:gd name="connsiteY2" fmla="*/ 446434 h 2238382"/>
              <a:gd name="connsiteX3" fmla="*/ 2870413 w 3162780"/>
              <a:gd name="connsiteY3" fmla="*/ 913159 h 2238382"/>
              <a:gd name="connsiteX4" fmla="*/ 3118063 w 3162780"/>
              <a:gd name="connsiteY4" fmla="*/ 1560859 h 2238382"/>
              <a:gd name="connsiteX5" fmla="*/ 2346538 w 3162780"/>
              <a:gd name="connsiteY5" fmla="*/ 1808509 h 2238382"/>
              <a:gd name="connsiteX6" fmla="*/ 1460713 w 3162780"/>
              <a:gd name="connsiteY6" fmla="*/ 2238314 h 2238382"/>
              <a:gd name="connsiteX7" fmla="*/ 765388 w 3162780"/>
              <a:gd name="connsiteY7" fmla="*/ 1789459 h 2238382"/>
              <a:gd name="connsiteX8" fmla="*/ 204593 w 3162780"/>
              <a:gd name="connsiteY8" fmla="*/ 1000063 h 2238382"/>
              <a:gd name="connsiteX9" fmla="*/ 860638 w 3162780"/>
              <a:gd name="connsiteY9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3135837"/>
              <a:gd name="connsiteY0" fmla="*/ 417859 h 2238382"/>
              <a:gd name="connsiteX1" fmla="*/ 2051263 w 3135837"/>
              <a:gd name="connsiteY1" fmla="*/ 398809 h 2238382"/>
              <a:gd name="connsiteX2" fmla="*/ 2870413 w 3135837"/>
              <a:gd name="connsiteY2" fmla="*/ 913159 h 2238382"/>
              <a:gd name="connsiteX3" fmla="*/ 3118063 w 3135837"/>
              <a:gd name="connsiteY3" fmla="*/ 1560859 h 2238382"/>
              <a:gd name="connsiteX4" fmla="*/ 2346538 w 3135837"/>
              <a:gd name="connsiteY4" fmla="*/ 1808509 h 2238382"/>
              <a:gd name="connsiteX5" fmla="*/ 1460713 w 3135837"/>
              <a:gd name="connsiteY5" fmla="*/ 2238314 h 2238382"/>
              <a:gd name="connsiteX6" fmla="*/ 765388 w 3135837"/>
              <a:gd name="connsiteY6" fmla="*/ 1789459 h 2238382"/>
              <a:gd name="connsiteX7" fmla="*/ 204593 w 3135837"/>
              <a:gd name="connsiteY7" fmla="*/ 1000063 h 2238382"/>
              <a:gd name="connsiteX8" fmla="*/ 860638 w 3135837"/>
              <a:gd name="connsiteY8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2885782"/>
              <a:gd name="connsiteY0" fmla="*/ 417859 h 2238348"/>
              <a:gd name="connsiteX1" fmla="*/ 2051263 w 2885782"/>
              <a:gd name="connsiteY1" fmla="*/ 398809 h 2238348"/>
              <a:gd name="connsiteX2" fmla="*/ 2870413 w 2885782"/>
              <a:gd name="connsiteY2" fmla="*/ 913159 h 2238348"/>
              <a:gd name="connsiteX3" fmla="*/ 2346538 w 2885782"/>
              <a:gd name="connsiteY3" fmla="*/ 1808509 h 2238348"/>
              <a:gd name="connsiteX4" fmla="*/ 1460713 w 2885782"/>
              <a:gd name="connsiteY4" fmla="*/ 2238314 h 2238348"/>
              <a:gd name="connsiteX5" fmla="*/ 765388 w 2885782"/>
              <a:gd name="connsiteY5" fmla="*/ 1789459 h 2238348"/>
              <a:gd name="connsiteX6" fmla="*/ 204593 w 2885782"/>
              <a:gd name="connsiteY6" fmla="*/ 1000063 h 2238348"/>
              <a:gd name="connsiteX7" fmla="*/ 860638 w 2885782"/>
              <a:gd name="connsiteY7" fmla="*/ 417859 h 2238348"/>
              <a:gd name="connsiteX0" fmla="*/ 860638 w 3223707"/>
              <a:gd name="connsiteY0" fmla="*/ 417859 h 2238350"/>
              <a:gd name="connsiteX1" fmla="*/ 2051263 w 3223707"/>
              <a:gd name="connsiteY1" fmla="*/ 398809 h 2238350"/>
              <a:gd name="connsiteX2" fmla="*/ 2870413 w 3223707"/>
              <a:gd name="connsiteY2" fmla="*/ 913159 h 2238350"/>
              <a:gd name="connsiteX3" fmla="*/ 2346538 w 3223707"/>
              <a:gd name="connsiteY3" fmla="*/ 1808509 h 2238350"/>
              <a:gd name="connsiteX4" fmla="*/ 1460713 w 3223707"/>
              <a:gd name="connsiteY4" fmla="*/ 2238314 h 2238350"/>
              <a:gd name="connsiteX5" fmla="*/ 765388 w 3223707"/>
              <a:gd name="connsiteY5" fmla="*/ 1789459 h 2238350"/>
              <a:gd name="connsiteX6" fmla="*/ 204593 w 3223707"/>
              <a:gd name="connsiteY6" fmla="*/ 1000063 h 2238350"/>
              <a:gd name="connsiteX7" fmla="*/ 860638 w 3223707"/>
              <a:gd name="connsiteY7" fmla="*/ 417859 h 2238350"/>
              <a:gd name="connsiteX0" fmla="*/ 860638 w 2885783"/>
              <a:gd name="connsiteY0" fmla="*/ 417859 h 2238335"/>
              <a:gd name="connsiteX1" fmla="*/ 2051263 w 2885783"/>
              <a:gd name="connsiteY1" fmla="*/ 398809 h 2238335"/>
              <a:gd name="connsiteX2" fmla="*/ 2870413 w 2885783"/>
              <a:gd name="connsiteY2" fmla="*/ 913159 h 2238335"/>
              <a:gd name="connsiteX3" fmla="*/ 2348481 w 2885783"/>
              <a:gd name="connsiteY3" fmla="*/ 1817422 h 2238335"/>
              <a:gd name="connsiteX4" fmla="*/ 2346538 w 2885783"/>
              <a:gd name="connsiteY4" fmla="*/ 1808509 h 2238335"/>
              <a:gd name="connsiteX5" fmla="*/ 1460713 w 2885783"/>
              <a:gd name="connsiteY5" fmla="*/ 2238314 h 2238335"/>
              <a:gd name="connsiteX6" fmla="*/ 765388 w 2885783"/>
              <a:gd name="connsiteY6" fmla="*/ 1789459 h 2238335"/>
              <a:gd name="connsiteX7" fmla="*/ 204593 w 2885783"/>
              <a:gd name="connsiteY7" fmla="*/ 1000063 h 2238335"/>
              <a:gd name="connsiteX8" fmla="*/ 860638 w 2885783"/>
              <a:gd name="connsiteY8" fmla="*/ 417859 h 2238335"/>
              <a:gd name="connsiteX0" fmla="*/ 860638 w 3051061"/>
              <a:gd name="connsiteY0" fmla="*/ 417859 h 2238333"/>
              <a:gd name="connsiteX1" fmla="*/ 2051263 w 3051061"/>
              <a:gd name="connsiteY1" fmla="*/ 398809 h 2238333"/>
              <a:gd name="connsiteX2" fmla="*/ 2870413 w 3051061"/>
              <a:gd name="connsiteY2" fmla="*/ 913159 h 2238333"/>
              <a:gd name="connsiteX3" fmla="*/ 2348481 w 3051061"/>
              <a:gd name="connsiteY3" fmla="*/ 1817422 h 2238333"/>
              <a:gd name="connsiteX4" fmla="*/ 2346538 w 3051061"/>
              <a:gd name="connsiteY4" fmla="*/ 1808509 h 2238333"/>
              <a:gd name="connsiteX5" fmla="*/ 1460713 w 3051061"/>
              <a:gd name="connsiteY5" fmla="*/ 2238314 h 2238333"/>
              <a:gd name="connsiteX6" fmla="*/ 765388 w 3051061"/>
              <a:gd name="connsiteY6" fmla="*/ 1789459 h 2238333"/>
              <a:gd name="connsiteX7" fmla="*/ 204593 w 3051061"/>
              <a:gd name="connsiteY7" fmla="*/ 1000063 h 2238333"/>
              <a:gd name="connsiteX8" fmla="*/ 860638 w 3051061"/>
              <a:gd name="connsiteY8" fmla="*/ 417859 h 2238333"/>
              <a:gd name="connsiteX0" fmla="*/ 860638 w 3147768"/>
              <a:gd name="connsiteY0" fmla="*/ 417859 h 2238335"/>
              <a:gd name="connsiteX1" fmla="*/ 2051263 w 3147768"/>
              <a:gd name="connsiteY1" fmla="*/ 398809 h 2238335"/>
              <a:gd name="connsiteX2" fmla="*/ 2870413 w 3147768"/>
              <a:gd name="connsiteY2" fmla="*/ 913159 h 2238335"/>
              <a:gd name="connsiteX3" fmla="*/ 2348481 w 3147768"/>
              <a:gd name="connsiteY3" fmla="*/ 1817422 h 2238335"/>
              <a:gd name="connsiteX4" fmla="*/ 2346538 w 3147768"/>
              <a:gd name="connsiteY4" fmla="*/ 1808509 h 2238335"/>
              <a:gd name="connsiteX5" fmla="*/ 1460713 w 3147768"/>
              <a:gd name="connsiteY5" fmla="*/ 2238314 h 2238335"/>
              <a:gd name="connsiteX6" fmla="*/ 765388 w 3147768"/>
              <a:gd name="connsiteY6" fmla="*/ 1789459 h 2238335"/>
              <a:gd name="connsiteX7" fmla="*/ 204593 w 3147768"/>
              <a:gd name="connsiteY7" fmla="*/ 1000063 h 2238335"/>
              <a:gd name="connsiteX8" fmla="*/ 860638 w 3147768"/>
              <a:gd name="connsiteY8" fmla="*/ 417859 h 2238335"/>
              <a:gd name="connsiteX0" fmla="*/ 860638 w 3147768"/>
              <a:gd name="connsiteY0" fmla="*/ 417859 h 1882497"/>
              <a:gd name="connsiteX1" fmla="*/ 2051263 w 3147768"/>
              <a:gd name="connsiteY1" fmla="*/ 398809 h 1882497"/>
              <a:gd name="connsiteX2" fmla="*/ 2870413 w 3147768"/>
              <a:gd name="connsiteY2" fmla="*/ 913159 h 1882497"/>
              <a:gd name="connsiteX3" fmla="*/ 2348481 w 3147768"/>
              <a:gd name="connsiteY3" fmla="*/ 1817422 h 1882497"/>
              <a:gd name="connsiteX4" fmla="*/ 2346538 w 3147768"/>
              <a:gd name="connsiteY4" fmla="*/ 1808509 h 1882497"/>
              <a:gd name="connsiteX5" fmla="*/ 765388 w 3147768"/>
              <a:gd name="connsiteY5" fmla="*/ 1789459 h 1882497"/>
              <a:gd name="connsiteX6" fmla="*/ 204593 w 3147768"/>
              <a:gd name="connsiteY6" fmla="*/ 1000063 h 1882497"/>
              <a:gd name="connsiteX7" fmla="*/ 860638 w 3147768"/>
              <a:gd name="connsiteY7" fmla="*/ 417859 h 1882497"/>
              <a:gd name="connsiteX0" fmla="*/ 860638 w 3147768"/>
              <a:gd name="connsiteY0" fmla="*/ 417859 h 2164947"/>
              <a:gd name="connsiteX1" fmla="*/ 2051263 w 3147768"/>
              <a:gd name="connsiteY1" fmla="*/ 398809 h 2164947"/>
              <a:gd name="connsiteX2" fmla="*/ 2870413 w 3147768"/>
              <a:gd name="connsiteY2" fmla="*/ 913159 h 2164947"/>
              <a:gd name="connsiteX3" fmla="*/ 2348481 w 3147768"/>
              <a:gd name="connsiteY3" fmla="*/ 1817422 h 2164947"/>
              <a:gd name="connsiteX4" fmla="*/ 2346538 w 3147768"/>
              <a:gd name="connsiteY4" fmla="*/ 1808509 h 2164947"/>
              <a:gd name="connsiteX5" fmla="*/ 765388 w 3147768"/>
              <a:gd name="connsiteY5" fmla="*/ 1789459 h 2164947"/>
              <a:gd name="connsiteX6" fmla="*/ 204593 w 3147768"/>
              <a:gd name="connsiteY6" fmla="*/ 1000063 h 2164947"/>
              <a:gd name="connsiteX7" fmla="*/ 860638 w 3147768"/>
              <a:gd name="connsiteY7" fmla="*/ 417859 h 2164947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696561"/>
              <a:gd name="connsiteX1" fmla="*/ 2051263 w 3147768"/>
              <a:gd name="connsiteY1" fmla="*/ 398809 h 2696561"/>
              <a:gd name="connsiteX2" fmla="*/ 2870413 w 3147768"/>
              <a:gd name="connsiteY2" fmla="*/ 913159 h 2696561"/>
              <a:gd name="connsiteX3" fmla="*/ 2348481 w 3147768"/>
              <a:gd name="connsiteY3" fmla="*/ 1817422 h 2696561"/>
              <a:gd name="connsiteX4" fmla="*/ 2330466 w 3147768"/>
              <a:gd name="connsiteY4" fmla="*/ 2395126 h 2696561"/>
              <a:gd name="connsiteX5" fmla="*/ 765388 w 3147768"/>
              <a:gd name="connsiteY5" fmla="*/ 1789459 h 2696561"/>
              <a:gd name="connsiteX6" fmla="*/ 204593 w 3147768"/>
              <a:gd name="connsiteY6" fmla="*/ 1000063 h 2696561"/>
              <a:gd name="connsiteX7" fmla="*/ 860638 w 3147768"/>
              <a:gd name="connsiteY7" fmla="*/ 417859 h 2696561"/>
              <a:gd name="connsiteX0" fmla="*/ 860638 w 2885784"/>
              <a:gd name="connsiteY0" fmla="*/ 417859 h 2696561"/>
              <a:gd name="connsiteX1" fmla="*/ 2051263 w 2885784"/>
              <a:gd name="connsiteY1" fmla="*/ 398809 h 2696561"/>
              <a:gd name="connsiteX2" fmla="*/ 2870413 w 2885784"/>
              <a:gd name="connsiteY2" fmla="*/ 913159 h 2696561"/>
              <a:gd name="connsiteX3" fmla="*/ 2330466 w 2885784"/>
              <a:gd name="connsiteY3" fmla="*/ 2395126 h 2696561"/>
              <a:gd name="connsiteX4" fmla="*/ 765388 w 2885784"/>
              <a:gd name="connsiteY4" fmla="*/ 1789459 h 2696561"/>
              <a:gd name="connsiteX5" fmla="*/ 204593 w 2885784"/>
              <a:gd name="connsiteY5" fmla="*/ 1000063 h 2696561"/>
              <a:gd name="connsiteX6" fmla="*/ 860638 w 2885784"/>
              <a:gd name="connsiteY6" fmla="*/ 417859 h 2696561"/>
              <a:gd name="connsiteX0" fmla="*/ 860638 w 2885782"/>
              <a:gd name="connsiteY0" fmla="*/ 417859 h 2311553"/>
              <a:gd name="connsiteX1" fmla="*/ 2051263 w 2885782"/>
              <a:gd name="connsiteY1" fmla="*/ 398809 h 2311553"/>
              <a:gd name="connsiteX2" fmla="*/ 2870413 w 2885782"/>
              <a:gd name="connsiteY2" fmla="*/ 913159 h 2311553"/>
              <a:gd name="connsiteX3" fmla="*/ 2426897 w 2885782"/>
              <a:gd name="connsiteY3" fmla="*/ 1848688 h 2311553"/>
              <a:gd name="connsiteX4" fmla="*/ 765388 w 2885782"/>
              <a:gd name="connsiteY4" fmla="*/ 1789459 h 2311553"/>
              <a:gd name="connsiteX5" fmla="*/ 204593 w 2885782"/>
              <a:gd name="connsiteY5" fmla="*/ 1000063 h 2311553"/>
              <a:gd name="connsiteX6" fmla="*/ 860638 w 2885782"/>
              <a:gd name="connsiteY6" fmla="*/ 417859 h 2311553"/>
              <a:gd name="connsiteX0" fmla="*/ 860638 w 3158489"/>
              <a:gd name="connsiteY0" fmla="*/ 417859 h 2311553"/>
              <a:gd name="connsiteX1" fmla="*/ 2051263 w 3158489"/>
              <a:gd name="connsiteY1" fmla="*/ 398809 h 2311553"/>
              <a:gd name="connsiteX2" fmla="*/ 2870413 w 3158489"/>
              <a:gd name="connsiteY2" fmla="*/ 913159 h 2311553"/>
              <a:gd name="connsiteX3" fmla="*/ 2426897 w 3158489"/>
              <a:gd name="connsiteY3" fmla="*/ 1848688 h 2311553"/>
              <a:gd name="connsiteX4" fmla="*/ 765388 w 3158489"/>
              <a:gd name="connsiteY4" fmla="*/ 1789459 h 2311553"/>
              <a:gd name="connsiteX5" fmla="*/ 204593 w 3158489"/>
              <a:gd name="connsiteY5" fmla="*/ 1000063 h 2311553"/>
              <a:gd name="connsiteX6" fmla="*/ 860638 w 3158489"/>
              <a:gd name="connsiteY6" fmla="*/ 417859 h 2311553"/>
              <a:gd name="connsiteX0" fmla="*/ 860638 w 3341225"/>
              <a:gd name="connsiteY0" fmla="*/ 417859 h 2311553"/>
              <a:gd name="connsiteX1" fmla="*/ 2051263 w 3341225"/>
              <a:gd name="connsiteY1" fmla="*/ 398809 h 2311553"/>
              <a:gd name="connsiteX2" fmla="*/ 2870413 w 3341225"/>
              <a:gd name="connsiteY2" fmla="*/ 913159 h 2311553"/>
              <a:gd name="connsiteX3" fmla="*/ 2426897 w 3341225"/>
              <a:gd name="connsiteY3" fmla="*/ 1848688 h 2311553"/>
              <a:gd name="connsiteX4" fmla="*/ 765388 w 3341225"/>
              <a:gd name="connsiteY4" fmla="*/ 1789459 h 2311553"/>
              <a:gd name="connsiteX5" fmla="*/ 204593 w 3341225"/>
              <a:gd name="connsiteY5" fmla="*/ 1000063 h 2311553"/>
              <a:gd name="connsiteX6" fmla="*/ 860638 w 3341225"/>
              <a:gd name="connsiteY6" fmla="*/ 417859 h 2311553"/>
              <a:gd name="connsiteX0" fmla="*/ 860638 w 3256044"/>
              <a:gd name="connsiteY0" fmla="*/ 417859 h 2311553"/>
              <a:gd name="connsiteX1" fmla="*/ 2051263 w 3256044"/>
              <a:gd name="connsiteY1" fmla="*/ 398809 h 2311553"/>
              <a:gd name="connsiteX2" fmla="*/ 2870413 w 3256044"/>
              <a:gd name="connsiteY2" fmla="*/ 913159 h 2311553"/>
              <a:gd name="connsiteX3" fmla="*/ 2426897 w 3256044"/>
              <a:gd name="connsiteY3" fmla="*/ 1848688 h 2311553"/>
              <a:gd name="connsiteX4" fmla="*/ 765388 w 3256044"/>
              <a:gd name="connsiteY4" fmla="*/ 1789459 h 2311553"/>
              <a:gd name="connsiteX5" fmla="*/ 204593 w 3256044"/>
              <a:gd name="connsiteY5" fmla="*/ 1000063 h 2311553"/>
              <a:gd name="connsiteX6" fmla="*/ 860638 w 3256044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913159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1057803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3808"/>
              <a:gd name="connsiteY0" fmla="*/ 417859 h 2311553"/>
              <a:gd name="connsiteX1" fmla="*/ 2051320 w 3153808"/>
              <a:gd name="connsiteY1" fmla="*/ 398809 h 2311553"/>
              <a:gd name="connsiteX2" fmla="*/ 2870470 w 3153808"/>
              <a:gd name="connsiteY2" fmla="*/ 1057803 h 2311553"/>
              <a:gd name="connsiteX3" fmla="*/ 2426954 w 3153808"/>
              <a:gd name="connsiteY3" fmla="*/ 1848688 h 2311553"/>
              <a:gd name="connsiteX4" fmla="*/ 765445 w 3153808"/>
              <a:gd name="connsiteY4" fmla="*/ 1789459 h 2311553"/>
              <a:gd name="connsiteX5" fmla="*/ 301081 w 3153808"/>
              <a:gd name="connsiteY5" fmla="*/ 983992 h 2311553"/>
              <a:gd name="connsiteX6" fmla="*/ 860695 w 3153808"/>
              <a:gd name="connsiteY6" fmla="*/ 417859 h 2311553"/>
              <a:gd name="connsiteX0" fmla="*/ 860695 w 3153806"/>
              <a:gd name="connsiteY0" fmla="*/ 417859 h 2311553"/>
              <a:gd name="connsiteX1" fmla="*/ 2051320 w 3153806"/>
              <a:gd name="connsiteY1" fmla="*/ 398809 h 2311553"/>
              <a:gd name="connsiteX2" fmla="*/ 2870470 w 3153806"/>
              <a:gd name="connsiteY2" fmla="*/ 1057803 h 2311553"/>
              <a:gd name="connsiteX3" fmla="*/ 2426954 w 3153806"/>
              <a:gd name="connsiteY3" fmla="*/ 1848688 h 2311553"/>
              <a:gd name="connsiteX4" fmla="*/ 765445 w 3153806"/>
              <a:gd name="connsiteY4" fmla="*/ 1789459 h 2311553"/>
              <a:gd name="connsiteX5" fmla="*/ 301081 w 3153806"/>
              <a:gd name="connsiteY5" fmla="*/ 983992 h 2311553"/>
              <a:gd name="connsiteX6" fmla="*/ 860695 w 3153806"/>
              <a:gd name="connsiteY6" fmla="*/ 417859 h 2311553"/>
              <a:gd name="connsiteX0" fmla="*/ 869904 w 3163017"/>
              <a:gd name="connsiteY0" fmla="*/ 417859 h 2311553"/>
              <a:gd name="connsiteX1" fmla="*/ 2060529 w 3163017"/>
              <a:gd name="connsiteY1" fmla="*/ 398809 h 2311553"/>
              <a:gd name="connsiteX2" fmla="*/ 2879679 w 3163017"/>
              <a:gd name="connsiteY2" fmla="*/ 1057803 h 2311553"/>
              <a:gd name="connsiteX3" fmla="*/ 2436163 w 3163017"/>
              <a:gd name="connsiteY3" fmla="*/ 1848688 h 2311553"/>
              <a:gd name="connsiteX4" fmla="*/ 774654 w 3163017"/>
              <a:gd name="connsiteY4" fmla="*/ 1789459 h 2311553"/>
              <a:gd name="connsiteX5" fmla="*/ 294218 w 3163017"/>
              <a:gd name="connsiteY5" fmla="*/ 951848 h 2311553"/>
              <a:gd name="connsiteX6" fmla="*/ 869904 w 3163017"/>
              <a:gd name="connsiteY6" fmla="*/ 417859 h 2311553"/>
              <a:gd name="connsiteX0" fmla="*/ 910086 w 3163017"/>
              <a:gd name="connsiteY0" fmla="*/ 394981 h 2344925"/>
              <a:gd name="connsiteX1" fmla="*/ 2060531 w 3163017"/>
              <a:gd name="connsiteY1" fmla="*/ 432181 h 2344925"/>
              <a:gd name="connsiteX2" fmla="*/ 2879681 w 3163017"/>
              <a:gd name="connsiteY2" fmla="*/ 1091175 h 2344925"/>
              <a:gd name="connsiteX3" fmla="*/ 2436165 w 3163017"/>
              <a:gd name="connsiteY3" fmla="*/ 1882060 h 2344925"/>
              <a:gd name="connsiteX4" fmla="*/ 774656 w 3163017"/>
              <a:gd name="connsiteY4" fmla="*/ 1822831 h 2344925"/>
              <a:gd name="connsiteX5" fmla="*/ 294220 w 3163017"/>
              <a:gd name="connsiteY5" fmla="*/ 985220 h 2344925"/>
              <a:gd name="connsiteX6" fmla="*/ 910086 w 3163017"/>
              <a:gd name="connsiteY6" fmla="*/ 394981 h 2344925"/>
              <a:gd name="connsiteX0" fmla="*/ 910086 w 3163019"/>
              <a:gd name="connsiteY0" fmla="*/ 371401 h 2321345"/>
              <a:gd name="connsiteX1" fmla="*/ 2060531 w 3163019"/>
              <a:gd name="connsiteY1" fmla="*/ 408601 h 2321345"/>
              <a:gd name="connsiteX2" fmla="*/ 2879681 w 3163019"/>
              <a:gd name="connsiteY2" fmla="*/ 1067595 h 2321345"/>
              <a:gd name="connsiteX3" fmla="*/ 2436165 w 3163019"/>
              <a:gd name="connsiteY3" fmla="*/ 1858480 h 2321345"/>
              <a:gd name="connsiteX4" fmla="*/ 774656 w 3163019"/>
              <a:gd name="connsiteY4" fmla="*/ 1799251 h 2321345"/>
              <a:gd name="connsiteX5" fmla="*/ 294220 w 3163019"/>
              <a:gd name="connsiteY5" fmla="*/ 961640 h 2321345"/>
              <a:gd name="connsiteX6" fmla="*/ 910086 w 3163019"/>
              <a:gd name="connsiteY6" fmla="*/ 371401 h 2321345"/>
              <a:gd name="connsiteX0" fmla="*/ 910086 w 3163017"/>
              <a:gd name="connsiteY0" fmla="*/ 371399 h 2321343"/>
              <a:gd name="connsiteX1" fmla="*/ 2060531 w 3163017"/>
              <a:gd name="connsiteY1" fmla="*/ 408599 h 2321343"/>
              <a:gd name="connsiteX2" fmla="*/ 2879681 w 3163017"/>
              <a:gd name="connsiteY2" fmla="*/ 1067593 h 2321343"/>
              <a:gd name="connsiteX3" fmla="*/ 2436165 w 3163017"/>
              <a:gd name="connsiteY3" fmla="*/ 1858478 h 2321343"/>
              <a:gd name="connsiteX4" fmla="*/ 774656 w 3163017"/>
              <a:gd name="connsiteY4" fmla="*/ 1799249 h 2321343"/>
              <a:gd name="connsiteX5" fmla="*/ 294220 w 3163017"/>
              <a:gd name="connsiteY5" fmla="*/ 961638 h 2321343"/>
              <a:gd name="connsiteX6" fmla="*/ 910086 w 3163017"/>
              <a:gd name="connsiteY6" fmla="*/ 371399 h 232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3017" h="2321343">
                <a:moveTo>
                  <a:pt x="910086" y="371399"/>
                </a:moveTo>
                <a:cubicBezTo>
                  <a:pt x="1185720" y="-243103"/>
                  <a:pt x="1955138" y="2046"/>
                  <a:pt x="2060531" y="408599"/>
                </a:cubicBezTo>
                <a:cubicBezTo>
                  <a:pt x="2435673" y="145609"/>
                  <a:pt x="3087603" y="528376"/>
                  <a:pt x="2879681" y="1067593"/>
                </a:cubicBezTo>
                <a:cubicBezTo>
                  <a:pt x="3215504" y="998520"/>
                  <a:pt x="3437904" y="1977610"/>
                  <a:pt x="2436165" y="1858478"/>
                </a:cubicBezTo>
                <a:cubicBezTo>
                  <a:pt x="2011599" y="2601151"/>
                  <a:pt x="882536" y="2351854"/>
                  <a:pt x="774656" y="1799249"/>
                </a:cubicBezTo>
                <a:cubicBezTo>
                  <a:pt x="-270424" y="1890200"/>
                  <a:pt x="-71450" y="969599"/>
                  <a:pt x="294220" y="961638"/>
                </a:cubicBezTo>
                <a:cubicBezTo>
                  <a:pt x="117236" y="580357"/>
                  <a:pt x="554499" y="167047"/>
                  <a:pt x="910086" y="37139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Internet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793" y="1481248"/>
            <a:ext cx="10421007" cy="28363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Joe may hide his IP via proxy, Tor, shell server, etc. but in many cases NOT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Using a cracked PBX extension, Joe makes test calls with a soft client or soft client API to make sure he can complete calls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Joe generates calls using Asterisk script, </a:t>
            </a:r>
            <a:r>
              <a:rPr lang="en-US" dirty="0" err="1" smtClean="0">
                <a:solidFill>
                  <a:schemeClr val="bg1"/>
                </a:solidFill>
              </a:rPr>
              <a:t>SIPp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sipcli</a:t>
            </a:r>
            <a:r>
              <a:rPr lang="en-US" dirty="0">
                <a:solidFill>
                  <a:schemeClr val="bg1"/>
                </a:solidFill>
              </a:rPr>
              <a:t>, soft client API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etc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Joe gets paid by the PRS provider once a week (</a:t>
            </a:r>
            <a:r>
              <a:rPr lang="en-US" dirty="0" smtClean="0">
                <a:solidFill>
                  <a:srgbClr val="00B0F0"/>
                </a:solidFill>
              </a:rPr>
              <a:t>acquire </a:t>
            </a:r>
            <a:r>
              <a:rPr lang="en-US" dirty="0" err="1" smtClean="0">
                <a:solidFill>
                  <a:srgbClr val="00B0F0"/>
                </a:solidFill>
              </a:rPr>
              <a:t>nunchucks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Joe uses the PBX for a weekend and moves on to a new one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International Revenue Sharing Fraud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026" name="Picture 2" descr="http://www.21ct.com/default/assets/Image/Tor_logo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084" y="4477569"/>
            <a:ext cx="740098" cy="10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010958" y="4816921"/>
            <a:ext cx="786826" cy="624655"/>
            <a:chOff x="1154144" y="3623883"/>
            <a:chExt cx="1536886" cy="12890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1154144" y="3623883"/>
              <a:ext cx="1536886" cy="128900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282890" y="3664827"/>
              <a:ext cx="1307910" cy="7555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FA04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94" y="3684508"/>
              <a:ext cx="790615" cy="725597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26273" y="4730867"/>
            <a:ext cx="732643" cy="93412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7413233" y="4441366"/>
            <a:ext cx="1874586" cy="1375761"/>
          </a:xfrm>
          <a:custGeom>
            <a:avLst/>
            <a:gdLst>
              <a:gd name="connsiteX0" fmla="*/ 1056673 w 3672381"/>
              <a:gd name="connsiteY0" fmla="*/ 409627 h 2095757"/>
              <a:gd name="connsiteX1" fmla="*/ 1704373 w 3672381"/>
              <a:gd name="connsiteY1" fmla="*/ 52 h 2095757"/>
              <a:gd name="connsiteX2" fmla="*/ 2390173 w 3672381"/>
              <a:gd name="connsiteY2" fmla="*/ 381052 h 2095757"/>
              <a:gd name="connsiteX3" fmla="*/ 3028348 w 3672381"/>
              <a:gd name="connsiteY3" fmla="*/ 400102 h 2095757"/>
              <a:gd name="connsiteX4" fmla="*/ 3285523 w 3672381"/>
              <a:gd name="connsiteY4" fmla="*/ 904927 h 2095757"/>
              <a:gd name="connsiteX5" fmla="*/ 3656998 w 3672381"/>
              <a:gd name="connsiteY5" fmla="*/ 1390702 h 2095757"/>
              <a:gd name="connsiteX6" fmla="*/ 2723548 w 3672381"/>
              <a:gd name="connsiteY6" fmla="*/ 1762177 h 2095757"/>
              <a:gd name="connsiteX7" fmla="*/ 1990123 w 3672381"/>
              <a:gd name="connsiteY7" fmla="*/ 2095552 h 2095757"/>
              <a:gd name="connsiteX8" fmla="*/ 1190023 w 3672381"/>
              <a:gd name="connsiteY8" fmla="*/ 1714552 h 2095757"/>
              <a:gd name="connsiteX9" fmla="*/ 18448 w 3672381"/>
              <a:gd name="connsiteY9" fmla="*/ 1333552 h 2095757"/>
              <a:gd name="connsiteX10" fmla="*/ 485173 w 3672381"/>
              <a:gd name="connsiteY10" fmla="*/ 847777 h 2095757"/>
              <a:gd name="connsiteX11" fmla="*/ 656623 w 3672381"/>
              <a:gd name="connsiteY11" fmla="*/ 485827 h 2095757"/>
              <a:gd name="connsiteX12" fmla="*/ 1056673 w 3672381"/>
              <a:gd name="connsiteY12" fmla="*/ 409627 h 2095757"/>
              <a:gd name="connsiteX0" fmla="*/ 1056673 w 3672381"/>
              <a:gd name="connsiteY0" fmla="*/ 409664 h 2095794"/>
              <a:gd name="connsiteX1" fmla="*/ 1704373 w 3672381"/>
              <a:gd name="connsiteY1" fmla="*/ 89 h 2095794"/>
              <a:gd name="connsiteX2" fmla="*/ 2390173 w 3672381"/>
              <a:gd name="connsiteY2" fmla="*/ 381089 h 2095794"/>
              <a:gd name="connsiteX3" fmla="*/ 3028348 w 3672381"/>
              <a:gd name="connsiteY3" fmla="*/ 400139 h 2095794"/>
              <a:gd name="connsiteX4" fmla="*/ 3285523 w 3672381"/>
              <a:gd name="connsiteY4" fmla="*/ 904964 h 2095794"/>
              <a:gd name="connsiteX5" fmla="*/ 3656998 w 3672381"/>
              <a:gd name="connsiteY5" fmla="*/ 1390739 h 2095794"/>
              <a:gd name="connsiteX6" fmla="*/ 2723548 w 3672381"/>
              <a:gd name="connsiteY6" fmla="*/ 1762214 h 2095794"/>
              <a:gd name="connsiteX7" fmla="*/ 1990123 w 3672381"/>
              <a:gd name="connsiteY7" fmla="*/ 2095589 h 2095794"/>
              <a:gd name="connsiteX8" fmla="*/ 1190023 w 3672381"/>
              <a:gd name="connsiteY8" fmla="*/ 1714589 h 2095794"/>
              <a:gd name="connsiteX9" fmla="*/ 18448 w 3672381"/>
              <a:gd name="connsiteY9" fmla="*/ 1333589 h 2095794"/>
              <a:gd name="connsiteX10" fmla="*/ 485173 w 3672381"/>
              <a:gd name="connsiteY10" fmla="*/ 847814 h 2095794"/>
              <a:gd name="connsiteX11" fmla="*/ 656623 w 3672381"/>
              <a:gd name="connsiteY11" fmla="*/ 485864 h 2095794"/>
              <a:gd name="connsiteX12" fmla="*/ 1056673 w 3672381"/>
              <a:gd name="connsiteY12" fmla="*/ 409664 h 2095794"/>
              <a:gd name="connsiteX0" fmla="*/ 1056673 w 3672381"/>
              <a:gd name="connsiteY0" fmla="*/ 409607 h 2095737"/>
              <a:gd name="connsiteX1" fmla="*/ 1704373 w 3672381"/>
              <a:gd name="connsiteY1" fmla="*/ 32 h 2095737"/>
              <a:gd name="connsiteX2" fmla="*/ 2390173 w 3672381"/>
              <a:gd name="connsiteY2" fmla="*/ 381032 h 2095737"/>
              <a:gd name="connsiteX3" fmla="*/ 3028348 w 3672381"/>
              <a:gd name="connsiteY3" fmla="*/ 400082 h 2095737"/>
              <a:gd name="connsiteX4" fmla="*/ 3285523 w 3672381"/>
              <a:gd name="connsiteY4" fmla="*/ 904907 h 2095737"/>
              <a:gd name="connsiteX5" fmla="*/ 3656998 w 3672381"/>
              <a:gd name="connsiteY5" fmla="*/ 1390682 h 2095737"/>
              <a:gd name="connsiteX6" fmla="*/ 2723548 w 3672381"/>
              <a:gd name="connsiteY6" fmla="*/ 1762157 h 2095737"/>
              <a:gd name="connsiteX7" fmla="*/ 1990123 w 3672381"/>
              <a:gd name="connsiteY7" fmla="*/ 2095532 h 2095737"/>
              <a:gd name="connsiteX8" fmla="*/ 1190023 w 3672381"/>
              <a:gd name="connsiteY8" fmla="*/ 1714532 h 2095737"/>
              <a:gd name="connsiteX9" fmla="*/ 18448 w 3672381"/>
              <a:gd name="connsiteY9" fmla="*/ 1333532 h 2095737"/>
              <a:gd name="connsiteX10" fmla="*/ 485173 w 3672381"/>
              <a:gd name="connsiteY10" fmla="*/ 847757 h 2095737"/>
              <a:gd name="connsiteX11" fmla="*/ 656623 w 3672381"/>
              <a:gd name="connsiteY11" fmla="*/ 485807 h 2095737"/>
              <a:gd name="connsiteX12" fmla="*/ 1056673 w 3672381"/>
              <a:gd name="connsiteY12" fmla="*/ 409607 h 2095737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82009"/>
              <a:gd name="connsiteY0" fmla="*/ 409710 h 2095840"/>
              <a:gd name="connsiteX1" fmla="*/ 1704373 w 3682009"/>
              <a:gd name="connsiteY1" fmla="*/ 135 h 2095840"/>
              <a:gd name="connsiteX2" fmla="*/ 2390173 w 3682009"/>
              <a:gd name="connsiteY2" fmla="*/ 381135 h 2095840"/>
              <a:gd name="connsiteX3" fmla="*/ 3028348 w 3682009"/>
              <a:gd name="connsiteY3" fmla="*/ 400185 h 2095840"/>
              <a:gd name="connsiteX4" fmla="*/ 3285523 w 3682009"/>
              <a:gd name="connsiteY4" fmla="*/ 905010 h 2095840"/>
              <a:gd name="connsiteX5" fmla="*/ 3656998 w 3682009"/>
              <a:gd name="connsiteY5" fmla="*/ 1390785 h 2095840"/>
              <a:gd name="connsiteX6" fmla="*/ 2723548 w 3682009"/>
              <a:gd name="connsiteY6" fmla="*/ 1762260 h 2095840"/>
              <a:gd name="connsiteX7" fmla="*/ 1990123 w 3682009"/>
              <a:gd name="connsiteY7" fmla="*/ 2095635 h 2095840"/>
              <a:gd name="connsiteX8" fmla="*/ 1190023 w 3682009"/>
              <a:gd name="connsiteY8" fmla="*/ 1714635 h 2095840"/>
              <a:gd name="connsiteX9" fmla="*/ 18448 w 3682009"/>
              <a:gd name="connsiteY9" fmla="*/ 1333635 h 2095840"/>
              <a:gd name="connsiteX10" fmla="*/ 485173 w 3682009"/>
              <a:gd name="connsiteY10" fmla="*/ 847860 h 2095840"/>
              <a:gd name="connsiteX11" fmla="*/ 656623 w 3682009"/>
              <a:gd name="connsiteY11" fmla="*/ 485910 h 2095840"/>
              <a:gd name="connsiteX12" fmla="*/ 1056673 w 3682009"/>
              <a:gd name="connsiteY12" fmla="*/ 409710 h 2095840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983217 w 3607975"/>
              <a:gd name="connsiteY0" fmla="*/ 409710 h 2096060"/>
              <a:gd name="connsiteX1" fmla="*/ 1630917 w 3607975"/>
              <a:gd name="connsiteY1" fmla="*/ 135 h 2096060"/>
              <a:gd name="connsiteX2" fmla="*/ 2316717 w 3607975"/>
              <a:gd name="connsiteY2" fmla="*/ 381135 h 2096060"/>
              <a:gd name="connsiteX3" fmla="*/ 2954892 w 3607975"/>
              <a:gd name="connsiteY3" fmla="*/ 400185 h 2096060"/>
              <a:gd name="connsiteX4" fmla="*/ 3212067 w 3607975"/>
              <a:gd name="connsiteY4" fmla="*/ 905010 h 2096060"/>
              <a:gd name="connsiteX5" fmla="*/ 3583542 w 3607975"/>
              <a:gd name="connsiteY5" fmla="*/ 1390785 h 2096060"/>
              <a:gd name="connsiteX6" fmla="*/ 2659617 w 3607975"/>
              <a:gd name="connsiteY6" fmla="*/ 1743210 h 2096060"/>
              <a:gd name="connsiteX7" fmla="*/ 1916667 w 3607975"/>
              <a:gd name="connsiteY7" fmla="*/ 2095635 h 2096060"/>
              <a:gd name="connsiteX8" fmla="*/ 1116567 w 3607975"/>
              <a:gd name="connsiteY8" fmla="*/ 1714635 h 2096060"/>
              <a:gd name="connsiteX9" fmla="*/ 40242 w 3607975"/>
              <a:gd name="connsiteY9" fmla="*/ 1400310 h 2096060"/>
              <a:gd name="connsiteX10" fmla="*/ 411717 w 3607975"/>
              <a:gd name="connsiteY10" fmla="*/ 847860 h 2096060"/>
              <a:gd name="connsiteX11" fmla="*/ 583167 w 3607975"/>
              <a:gd name="connsiteY11" fmla="*/ 485910 h 2096060"/>
              <a:gd name="connsiteX12" fmla="*/ 983217 w 3607975"/>
              <a:gd name="connsiteY12" fmla="*/ 409710 h 2096060"/>
              <a:gd name="connsiteX0" fmla="*/ 960621 w 3585379"/>
              <a:gd name="connsiteY0" fmla="*/ 409710 h 2096060"/>
              <a:gd name="connsiteX1" fmla="*/ 1608321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08346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960621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98971 w 3585379"/>
              <a:gd name="connsiteY3" fmla="*/ 485833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4636"/>
              <a:gd name="connsiteY0" fmla="*/ 409633 h 2095983"/>
              <a:gd name="connsiteX1" fmla="*/ 1789296 w 3584636"/>
              <a:gd name="connsiteY1" fmla="*/ 58 h 2095983"/>
              <a:gd name="connsiteX2" fmla="*/ 2370321 w 3584636"/>
              <a:gd name="connsiteY2" fmla="*/ 390583 h 2095983"/>
              <a:gd name="connsiteX3" fmla="*/ 3065646 w 3584636"/>
              <a:gd name="connsiteY3" fmla="*/ 438208 h 2095983"/>
              <a:gd name="connsiteX4" fmla="*/ 3189471 w 3584636"/>
              <a:gd name="connsiteY4" fmla="*/ 904933 h 2095983"/>
              <a:gd name="connsiteX5" fmla="*/ 3560946 w 3584636"/>
              <a:gd name="connsiteY5" fmla="*/ 1390708 h 2095983"/>
              <a:gd name="connsiteX6" fmla="*/ 2637021 w 3584636"/>
              <a:gd name="connsiteY6" fmla="*/ 1743133 h 2095983"/>
              <a:gd name="connsiteX7" fmla="*/ 1808346 w 3584636"/>
              <a:gd name="connsiteY7" fmla="*/ 2095558 h 2095983"/>
              <a:gd name="connsiteX8" fmla="*/ 1093971 w 3584636"/>
              <a:gd name="connsiteY8" fmla="*/ 1714558 h 2095983"/>
              <a:gd name="connsiteX9" fmla="*/ 17646 w 3584636"/>
              <a:gd name="connsiteY9" fmla="*/ 1400233 h 2095983"/>
              <a:gd name="connsiteX10" fmla="*/ 389121 w 3584636"/>
              <a:gd name="connsiteY10" fmla="*/ 847783 h 2095983"/>
              <a:gd name="connsiteX11" fmla="*/ 674871 w 3584636"/>
              <a:gd name="connsiteY11" fmla="*/ 447733 h 2095983"/>
              <a:gd name="connsiteX12" fmla="*/ 1179696 w 3584636"/>
              <a:gd name="connsiteY12" fmla="*/ 409633 h 2095983"/>
              <a:gd name="connsiteX0" fmla="*/ 1179696 w 3541550"/>
              <a:gd name="connsiteY0" fmla="*/ 409633 h 2095983"/>
              <a:gd name="connsiteX1" fmla="*/ 1789296 w 3541550"/>
              <a:gd name="connsiteY1" fmla="*/ 58 h 2095983"/>
              <a:gd name="connsiteX2" fmla="*/ 2370321 w 3541550"/>
              <a:gd name="connsiteY2" fmla="*/ 390583 h 2095983"/>
              <a:gd name="connsiteX3" fmla="*/ 3065646 w 3541550"/>
              <a:gd name="connsiteY3" fmla="*/ 438208 h 2095983"/>
              <a:gd name="connsiteX4" fmla="*/ 3189471 w 3541550"/>
              <a:gd name="connsiteY4" fmla="*/ 904933 h 2095983"/>
              <a:gd name="connsiteX5" fmla="*/ 3513321 w 3541550"/>
              <a:gd name="connsiteY5" fmla="*/ 1505008 h 2095983"/>
              <a:gd name="connsiteX6" fmla="*/ 2637021 w 3541550"/>
              <a:gd name="connsiteY6" fmla="*/ 1743133 h 2095983"/>
              <a:gd name="connsiteX7" fmla="*/ 1808346 w 3541550"/>
              <a:gd name="connsiteY7" fmla="*/ 2095558 h 2095983"/>
              <a:gd name="connsiteX8" fmla="*/ 1093971 w 3541550"/>
              <a:gd name="connsiteY8" fmla="*/ 1714558 h 2095983"/>
              <a:gd name="connsiteX9" fmla="*/ 17646 w 3541550"/>
              <a:gd name="connsiteY9" fmla="*/ 1400233 h 2095983"/>
              <a:gd name="connsiteX10" fmla="*/ 389121 w 3541550"/>
              <a:gd name="connsiteY10" fmla="*/ 847783 h 2095983"/>
              <a:gd name="connsiteX11" fmla="*/ 674871 w 3541550"/>
              <a:gd name="connsiteY11" fmla="*/ 447733 h 2095983"/>
              <a:gd name="connsiteX12" fmla="*/ 1179696 w 3541550"/>
              <a:gd name="connsiteY12" fmla="*/ 409633 h 2095983"/>
              <a:gd name="connsiteX0" fmla="*/ 1154227 w 3516081"/>
              <a:gd name="connsiteY0" fmla="*/ 409633 h 2095983"/>
              <a:gd name="connsiteX1" fmla="*/ 1763827 w 3516081"/>
              <a:gd name="connsiteY1" fmla="*/ 58 h 2095983"/>
              <a:gd name="connsiteX2" fmla="*/ 2344852 w 3516081"/>
              <a:gd name="connsiteY2" fmla="*/ 390583 h 2095983"/>
              <a:gd name="connsiteX3" fmla="*/ 3040177 w 3516081"/>
              <a:gd name="connsiteY3" fmla="*/ 438208 h 2095983"/>
              <a:gd name="connsiteX4" fmla="*/ 3164002 w 3516081"/>
              <a:gd name="connsiteY4" fmla="*/ 904933 h 2095983"/>
              <a:gd name="connsiteX5" fmla="*/ 3487852 w 3516081"/>
              <a:gd name="connsiteY5" fmla="*/ 1505008 h 2095983"/>
              <a:gd name="connsiteX6" fmla="*/ 2611552 w 3516081"/>
              <a:gd name="connsiteY6" fmla="*/ 1743133 h 2095983"/>
              <a:gd name="connsiteX7" fmla="*/ 1782877 w 3516081"/>
              <a:gd name="connsiteY7" fmla="*/ 2095558 h 2095983"/>
              <a:gd name="connsiteX8" fmla="*/ 1068502 w 3516081"/>
              <a:gd name="connsiteY8" fmla="*/ 1714558 h 2095983"/>
              <a:gd name="connsiteX9" fmla="*/ 20752 w 3516081"/>
              <a:gd name="connsiteY9" fmla="*/ 1457383 h 2095983"/>
              <a:gd name="connsiteX10" fmla="*/ 363652 w 3516081"/>
              <a:gd name="connsiteY10" fmla="*/ 847783 h 2095983"/>
              <a:gd name="connsiteX11" fmla="*/ 649402 w 3516081"/>
              <a:gd name="connsiteY11" fmla="*/ 447733 h 2095983"/>
              <a:gd name="connsiteX12" fmla="*/ 1154227 w 3516081"/>
              <a:gd name="connsiteY12" fmla="*/ 409633 h 2095983"/>
              <a:gd name="connsiteX0" fmla="*/ 1169904 w 3531758"/>
              <a:gd name="connsiteY0" fmla="*/ 409633 h 2095983"/>
              <a:gd name="connsiteX1" fmla="*/ 1779504 w 3531758"/>
              <a:gd name="connsiteY1" fmla="*/ 58 h 2095983"/>
              <a:gd name="connsiteX2" fmla="*/ 2360529 w 3531758"/>
              <a:gd name="connsiteY2" fmla="*/ 390583 h 2095983"/>
              <a:gd name="connsiteX3" fmla="*/ 3055854 w 3531758"/>
              <a:gd name="connsiteY3" fmla="*/ 438208 h 2095983"/>
              <a:gd name="connsiteX4" fmla="*/ 3179679 w 3531758"/>
              <a:gd name="connsiteY4" fmla="*/ 904933 h 2095983"/>
              <a:gd name="connsiteX5" fmla="*/ 3503529 w 3531758"/>
              <a:gd name="connsiteY5" fmla="*/ 1505008 h 2095983"/>
              <a:gd name="connsiteX6" fmla="*/ 2627229 w 3531758"/>
              <a:gd name="connsiteY6" fmla="*/ 1743133 h 2095983"/>
              <a:gd name="connsiteX7" fmla="*/ 1798554 w 3531758"/>
              <a:gd name="connsiteY7" fmla="*/ 2095558 h 2095983"/>
              <a:gd name="connsiteX8" fmla="*/ 1084179 w 3531758"/>
              <a:gd name="connsiteY8" fmla="*/ 1714558 h 2095983"/>
              <a:gd name="connsiteX9" fmla="*/ 36429 w 3531758"/>
              <a:gd name="connsiteY9" fmla="*/ 1457383 h 2095983"/>
              <a:gd name="connsiteX10" fmla="*/ 417429 w 3531758"/>
              <a:gd name="connsiteY10" fmla="*/ 895408 h 2095983"/>
              <a:gd name="connsiteX11" fmla="*/ 665079 w 3531758"/>
              <a:gd name="connsiteY11" fmla="*/ 447733 h 2095983"/>
              <a:gd name="connsiteX12" fmla="*/ 1169904 w 3531758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090625 w 3452479"/>
              <a:gd name="connsiteY0" fmla="*/ 409633 h 2095983"/>
              <a:gd name="connsiteX1" fmla="*/ 1700225 w 3452479"/>
              <a:gd name="connsiteY1" fmla="*/ 58 h 2095983"/>
              <a:gd name="connsiteX2" fmla="*/ 2281250 w 3452479"/>
              <a:gd name="connsiteY2" fmla="*/ 390583 h 2095983"/>
              <a:gd name="connsiteX3" fmla="*/ 2976575 w 3452479"/>
              <a:gd name="connsiteY3" fmla="*/ 438208 h 2095983"/>
              <a:gd name="connsiteX4" fmla="*/ 3100400 w 3452479"/>
              <a:gd name="connsiteY4" fmla="*/ 904933 h 2095983"/>
              <a:gd name="connsiteX5" fmla="*/ 3424250 w 3452479"/>
              <a:gd name="connsiteY5" fmla="*/ 1505008 h 2095983"/>
              <a:gd name="connsiteX6" fmla="*/ 2547950 w 3452479"/>
              <a:gd name="connsiteY6" fmla="*/ 1743133 h 2095983"/>
              <a:gd name="connsiteX7" fmla="*/ 1719275 w 3452479"/>
              <a:gd name="connsiteY7" fmla="*/ 2095558 h 2095983"/>
              <a:gd name="connsiteX8" fmla="*/ 1004900 w 3452479"/>
              <a:gd name="connsiteY8" fmla="*/ 1714558 h 2095983"/>
              <a:gd name="connsiteX9" fmla="*/ 52400 w 3452479"/>
              <a:gd name="connsiteY9" fmla="*/ 1552633 h 2095983"/>
              <a:gd name="connsiteX10" fmla="*/ 338150 w 3452479"/>
              <a:gd name="connsiteY10" fmla="*/ 895408 h 2095983"/>
              <a:gd name="connsiteX11" fmla="*/ 585800 w 3452479"/>
              <a:gd name="connsiteY11" fmla="*/ 447733 h 2095983"/>
              <a:gd name="connsiteX12" fmla="*/ 1090625 w 3452479"/>
              <a:gd name="connsiteY12" fmla="*/ 409633 h 2095983"/>
              <a:gd name="connsiteX0" fmla="*/ 1090625 w 3379927"/>
              <a:gd name="connsiteY0" fmla="*/ 409633 h 2095983"/>
              <a:gd name="connsiteX1" fmla="*/ 1700225 w 3379927"/>
              <a:gd name="connsiteY1" fmla="*/ 58 h 2095983"/>
              <a:gd name="connsiteX2" fmla="*/ 2281250 w 3379927"/>
              <a:gd name="connsiteY2" fmla="*/ 390583 h 2095983"/>
              <a:gd name="connsiteX3" fmla="*/ 2976575 w 3379927"/>
              <a:gd name="connsiteY3" fmla="*/ 438208 h 2095983"/>
              <a:gd name="connsiteX4" fmla="*/ 3100400 w 3379927"/>
              <a:gd name="connsiteY4" fmla="*/ 904933 h 2095983"/>
              <a:gd name="connsiteX5" fmla="*/ 3338525 w 3379927"/>
              <a:gd name="connsiteY5" fmla="*/ 1505008 h 2095983"/>
              <a:gd name="connsiteX6" fmla="*/ 2547950 w 3379927"/>
              <a:gd name="connsiteY6" fmla="*/ 1743133 h 2095983"/>
              <a:gd name="connsiteX7" fmla="*/ 1719275 w 3379927"/>
              <a:gd name="connsiteY7" fmla="*/ 2095558 h 2095983"/>
              <a:gd name="connsiteX8" fmla="*/ 1004900 w 3379927"/>
              <a:gd name="connsiteY8" fmla="*/ 1714558 h 2095983"/>
              <a:gd name="connsiteX9" fmla="*/ 52400 w 3379927"/>
              <a:gd name="connsiteY9" fmla="*/ 1552633 h 2095983"/>
              <a:gd name="connsiteX10" fmla="*/ 338150 w 3379927"/>
              <a:gd name="connsiteY10" fmla="*/ 895408 h 2095983"/>
              <a:gd name="connsiteX11" fmla="*/ 585800 w 3379927"/>
              <a:gd name="connsiteY11" fmla="*/ 447733 h 2095983"/>
              <a:gd name="connsiteX12" fmla="*/ 1090625 w 3379927"/>
              <a:gd name="connsiteY12" fmla="*/ 409633 h 2095983"/>
              <a:gd name="connsiteX0" fmla="*/ 1055122 w 3344424"/>
              <a:gd name="connsiteY0" fmla="*/ 409633 h 2095983"/>
              <a:gd name="connsiteX1" fmla="*/ 1664722 w 3344424"/>
              <a:gd name="connsiteY1" fmla="*/ 58 h 2095983"/>
              <a:gd name="connsiteX2" fmla="*/ 2245747 w 3344424"/>
              <a:gd name="connsiteY2" fmla="*/ 390583 h 2095983"/>
              <a:gd name="connsiteX3" fmla="*/ 2941072 w 3344424"/>
              <a:gd name="connsiteY3" fmla="*/ 438208 h 2095983"/>
              <a:gd name="connsiteX4" fmla="*/ 3064897 w 3344424"/>
              <a:gd name="connsiteY4" fmla="*/ 904933 h 2095983"/>
              <a:gd name="connsiteX5" fmla="*/ 3303022 w 3344424"/>
              <a:gd name="connsiteY5" fmla="*/ 1505008 h 2095983"/>
              <a:gd name="connsiteX6" fmla="*/ 2512447 w 3344424"/>
              <a:gd name="connsiteY6" fmla="*/ 1743133 h 2095983"/>
              <a:gd name="connsiteX7" fmla="*/ 1683772 w 3344424"/>
              <a:gd name="connsiteY7" fmla="*/ 2095558 h 2095983"/>
              <a:gd name="connsiteX8" fmla="*/ 969397 w 3344424"/>
              <a:gd name="connsiteY8" fmla="*/ 1714558 h 2095983"/>
              <a:gd name="connsiteX9" fmla="*/ 64522 w 3344424"/>
              <a:gd name="connsiteY9" fmla="*/ 1581208 h 2095983"/>
              <a:gd name="connsiteX10" fmla="*/ 302647 w 3344424"/>
              <a:gd name="connsiteY10" fmla="*/ 895408 h 2095983"/>
              <a:gd name="connsiteX11" fmla="*/ 550297 w 3344424"/>
              <a:gd name="connsiteY11" fmla="*/ 447733 h 2095983"/>
              <a:gd name="connsiteX12" fmla="*/ 1055122 w 3344424"/>
              <a:gd name="connsiteY12" fmla="*/ 409633 h 2095983"/>
              <a:gd name="connsiteX0" fmla="*/ 1046393 w 3335695"/>
              <a:gd name="connsiteY0" fmla="*/ 409633 h 2095983"/>
              <a:gd name="connsiteX1" fmla="*/ 1655993 w 3335695"/>
              <a:gd name="connsiteY1" fmla="*/ 58 h 2095983"/>
              <a:gd name="connsiteX2" fmla="*/ 2237018 w 3335695"/>
              <a:gd name="connsiteY2" fmla="*/ 390583 h 2095983"/>
              <a:gd name="connsiteX3" fmla="*/ 2932343 w 3335695"/>
              <a:gd name="connsiteY3" fmla="*/ 438208 h 2095983"/>
              <a:gd name="connsiteX4" fmla="*/ 3056168 w 3335695"/>
              <a:gd name="connsiteY4" fmla="*/ 904933 h 2095983"/>
              <a:gd name="connsiteX5" fmla="*/ 3294293 w 3335695"/>
              <a:gd name="connsiteY5" fmla="*/ 1505008 h 2095983"/>
              <a:gd name="connsiteX6" fmla="*/ 2503718 w 3335695"/>
              <a:gd name="connsiteY6" fmla="*/ 1743133 h 2095983"/>
              <a:gd name="connsiteX7" fmla="*/ 1675043 w 3335695"/>
              <a:gd name="connsiteY7" fmla="*/ 2095558 h 2095983"/>
              <a:gd name="connsiteX8" fmla="*/ 960668 w 3335695"/>
              <a:gd name="connsiteY8" fmla="*/ 1714558 h 2095983"/>
              <a:gd name="connsiteX9" fmla="*/ 55793 w 3335695"/>
              <a:gd name="connsiteY9" fmla="*/ 1581208 h 2095983"/>
              <a:gd name="connsiteX10" fmla="*/ 293918 w 3335695"/>
              <a:gd name="connsiteY10" fmla="*/ 895408 h 2095983"/>
              <a:gd name="connsiteX11" fmla="*/ 541568 w 3335695"/>
              <a:gd name="connsiteY11" fmla="*/ 447733 h 2095983"/>
              <a:gd name="connsiteX12" fmla="*/ 1046393 w 3335695"/>
              <a:gd name="connsiteY12" fmla="*/ 409633 h 2095983"/>
              <a:gd name="connsiteX0" fmla="*/ 1045688 w 3334990"/>
              <a:gd name="connsiteY0" fmla="*/ 409633 h 2096616"/>
              <a:gd name="connsiteX1" fmla="*/ 1655288 w 3334990"/>
              <a:gd name="connsiteY1" fmla="*/ 58 h 2096616"/>
              <a:gd name="connsiteX2" fmla="*/ 2236313 w 3334990"/>
              <a:gd name="connsiteY2" fmla="*/ 390583 h 2096616"/>
              <a:gd name="connsiteX3" fmla="*/ 2931638 w 3334990"/>
              <a:gd name="connsiteY3" fmla="*/ 438208 h 2096616"/>
              <a:gd name="connsiteX4" fmla="*/ 3055463 w 3334990"/>
              <a:gd name="connsiteY4" fmla="*/ 904933 h 2096616"/>
              <a:gd name="connsiteX5" fmla="*/ 3293588 w 3334990"/>
              <a:gd name="connsiteY5" fmla="*/ 1505008 h 2096616"/>
              <a:gd name="connsiteX6" fmla="*/ 2503013 w 3334990"/>
              <a:gd name="connsiteY6" fmla="*/ 1743133 h 2096616"/>
              <a:gd name="connsiteX7" fmla="*/ 1674338 w 3334990"/>
              <a:gd name="connsiteY7" fmla="*/ 2095558 h 2096616"/>
              <a:gd name="connsiteX8" fmla="*/ 950438 w 3334990"/>
              <a:gd name="connsiteY8" fmla="*/ 1781233 h 2096616"/>
              <a:gd name="connsiteX9" fmla="*/ 55088 w 3334990"/>
              <a:gd name="connsiteY9" fmla="*/ 1581208 h 2096616"/>
              <a:gd name="connsiteX10" fmla="*/ 293213 w 3334990"/>
              <a:gd name="connsiteY10" fmla="*/ 895408 h 2096616"/>
              <a:gd name="connsiteX11" fmla="*/ 540863 w 3334990"/>
              <a:gd name="connsiteY11" fmla="*/ 447733 h 2096616"/>
              <a:gd name="connsiteX12" fmla="*/ 1045688 w 3334990"/>
              <a:gd name="connsiteY12" fmla="*/ 409633 h 2096616"/>
              <a:gd name="connsiteX0" fmla="*/ 1045688 w 3332898"/>
              <a:gd name="connsiteY0" fmla="*/ 409633 h 2097519"/>
              <a:gd name="connsiteX1" fmla="*/ 1655288 w 3332898"/>
              <a:gd name="connsiteY1" fmla="*/ 58 h 2097519"/>
              <a:gd name="connsiteX2" fmla="*/ 2236313 w 3332898"/>
              <a:gd name="connsiteY2" fmla="*/ 390583 h 2097519"/>
              <a:gd name="connsiteX3" fmla="*/ 2931638 w 3332898"/>
              <a:gd name="connsiteY3" fmla="*/ 438208 h 2097519"/>
              <a:gd name="connsiteX4" fmla="*/ 3055463 w 3332898"/>
              <a:gd name="connsiteY4" fmla="*/ 904933 h 2097519"/>
              <a:gd name="connsiteX5" fmla="*/ 3293588 w 3332898"/>
              <a:gd name="connsiteY5" fmla="*/ 1505008 h 2097519"/>
              <a:gd name="connsiteX6" fmla="*/ 2531588 w 3332898"/>
              <a:gd name="connsiteY6" fmla="*/ 1800283 h 2097519"/>
              <a:gd name="connsiteX7" fmla="*/ 1674338 w 3332898"/>
              <a:gd name="connsiteY7" fmla="*/ 2095558 h 2097519"/>
              <a:gd name="connsiteX8" fmla="*/ 950438 w 3332898"/>
              <a:gd name="connsiteY8" fmla="*/ 1781233 h 2097519"/>
              <a:gd name="connsiteX9" fmla="*/ 55088 w 3332898"/>
              <a:gd name="connsiteY9" fmla="*/ 1581208 h 2097519"/>
              <a:gd name="connsiteX10" fmla="*/ 293213 w 3332898"/>
              <a:gd name="connsiteY10" fmla="*/ 895408 h 2097519"/>
              <a:gd name="connsiteX11" fmla="*/ 540863 w 3332898"/>
              <a:gd name="connsiteY11" fmla="*/ 447733 h 2097519"/>
              <a:gd name="connsiteX12" fmla="*/ 1045688 w 3332898"/>
              <a:gd name="connsiteY12" fmla="*/ 409633 h 2097519"/>
              <a:gd name="connsiteX0" fmla="*/ 1045688 w 3338471"/>
              <a:gd name="connsiteY0" fmla="*/ 409633 h 2097519"/>
              <a:gd name="connsiteX1" fmla="*/ 1655288 w 3338471"/>
              <a:gd name="connsiteY1" fmla="*/ 58 h 2097519"/>
              <a:gd name="connsiteX2" fmla="*/ 2236313 w 3338471"/>
              <a:gd name="connsiteY2" fmla="*/ 390583 h 2097519"/>
              <a:gd name="connsiteX3" fmla="*/ 2931638 w 3338471"/>
              <a:gd name="connsiteY3" fmla="*/ 438208 h 2097519"/>
              <a:gd name="connsiteX4" fmla="*/ 3055463 w 3338471"/>
              <a:gd name="connsiteY4" fmla="*/ 904933 h 2097519"/>
              <a:gd name="connsiteX5" fmla="*/ 3293588 w 3338471"/>
              <a:gd name="connsiteY5" fmla="*/ 1505008 h 2097519"/>
              <a:gd name="connsiteX6" fmla="*/ 2531588 w 3338471"/>
              <a:gd name="connsiteY6" fmla="*/ 1800283 h 2097519"/>
              <a:gd name="connsiteX7" fmla="*/ 1674338 w 3338471"/>
              <a:gd name="connsiteY7" fmla="*/ 2095558 h 2097519"/>
              <a:gd name="connsiteX8" fmla="*/ 950438 w 3338471"/>
              <a:gd name="connsiteY8" fmla="*/ 1781233 h 2097519"/>
              <a:gd name="connsiteX9" fmla="*/ 55088 w 3338471"/>
              <a:gd name="connsiteY9" fmla="*/ 1581208 h 2097519"/>
              <a:gd name="connsiteX10" fmla="*/ 293213 w 3338471"/>
              <a:gd name="connsiteY10" fmla="*/ 895408 h 2097519"/>
              <a:gd name="connsiteX11" fmla="*/ 540863 w 3338471"/>
              <a:gd name="connsiteY11" fmla="*/ 447733 h 2097519"/>
              <a:gd name="connsiteX12" fmla="*/ 1045688 w 3338471"/>
              <a:gd name="connsiteY12" fmla="*/ 409633 h 2097519"/>
              <a:gd name="connsiteX0" fmla="*/ 1045688 w 3349570"/>
              <a:gd name="connsiteY0" fmla="*/ 409633 h 2097519"/>
              <a:gd name="connsiteX1" fmla="*/ 1655288 w 3349570"/>
              <a:gd name="connsiteY1" fmla="*/ 58 h 2097519"/>
              <a:gd name="connsiteX2" fmla="*/ 2236313 w 3349570"/>
              <a:gd name="connsiteY2" fmla="*/ 390583 h 2097519"/>
              <a:gd name="connsiteX3" fmla="*/ 2931638 w 3349570"/>
              <a:gd name="connsiteY3" fmla="*/ 438208 h 2097519"/>
              <a:gd name="connsiteX4" fmla="*/ 3055463 w 3349570"/>
              <a:gd name="connsiteY4" fmla="*/ 904933 h 2097519"/>
              <a:gd name="connsiteX5" fmla="*/ 3293588 w 3349570"/>
              <a:gd name="connsiteY5" fmla="*/ 1505008 h 2097519"/>
              <a:gd name="connsiteX6" fmla="*/ 2531588 w 3349570"/>
              <a:gd name="connsiteY6" fmla="*/ 1800283 h 2097519"/>
              <a:gd name="connsiteX7" fmla="*/ 1674338 w 3349570"/>
              <a:gd name="connsiteY7" fmla="*/ 2095558 h 2097519"/>
              <a:gd name="connsiteX8" fmla="*/ 950438 w 3349570"/>
              <a:gd name="connsiteY8" fmla="*/ 1781233 h 2097519"/>
              <a:gd name="connsiteX9" fmla="*/ 55088 w 3349570"/>
              <a:gd name="connsiteY9" fmla="*/ 1581208 h 2097519"/>
              <a:gd name="connsiteX10" fmla="*/ 293213 w 3349570"/>
              <a:gd name="connsiteY10" fmla="*/ 895408 h 2097519"/>
              <a:gd name="connsiteX11" fmla="*/ 540863 w 3349570"/>
              <a:gd name="connsiteY11" fmla="*/ 447733 h 2097519"/>
              <a:gd name="connsiteX12" fmla="*/ 1045688 w 3349570"/>
              <a:gd name="connsiteY12" fmla="*/ 409633 h 2097519"/>
              <a:gd name="connsiteX0" fmla="*/ 1045688 w 3336674"/>
              <a:gd name="connsiteY0" fmla="*/ 409633 h 2097519"/>
              <a:gd name="connsiteX1" fmla="*/ 1655288 w 3336674"/>
              <a:gd name="connsiteY1" fmla="*/ 58 h 2097519"/>
              <a:gd name="connsiteX2" fmla="*/ 2236313 w 3336674"/>
              <a:gd name="connsiteY2" fmla="*/ 390583 h 2097519"/>
              <a:gd name="connsiteX3" fmla="*/ 2931638 w 3336674"/>
              <a:gd name="connsiteY3" fmla="*/ 438208 h 2097519"/>
              <a:gd name="connsiteX4" fmla="*/ 3055463 w 3336674"/>
              <a:gd name="connsiteY4" fmla="*/ 904933 h 2097519"/>
              <a:gd name="connsiteX5" fmla="*/ 3274538 w 3336674"/>
              <a:gd name="connsiteY5" fmla="*/ 1533583 h 2097519"/>
              <a:gd name="connsiteX6" fmla="*/ 2531588 w 3336674"/>
              <a:gd name="connsiteY6" fmla="*/ 1800283 h 2097519"/>
              <a:gd name="connsiteX7" fmla="*/ 1674338 w 3336674"/>
              <a:gd name="connsiteY7" fmla="*/ 2095558 h 2097519"/>
              <a:gd name="connsiteX8" fmla="*/ 950438 w 3336674"/>
              <a:gd name="connsiteY8" fmla="*/ 1781233 h 2097519"/>
              <a:gd name="connsiteX9" fmla="*/ 55088 w 3336674"/>
              <a:gd name="connsiteY9" fmla="*/ 1581208 h 2097519"/>
              <a:gd name="connsiteX10" fmla="*/ 293213 w 3336674"/>
              <a:gd name="connsiteY10" fmla="*/ 895408 h 2097519"/>
              <a:gd name="connsiteX11" fmla="*/ 540863 w 3336674"/>
              <a:gd name="connsiteY11" fmla="*/ 447733 h 2097519"/>
              <a:gd name="connsiteX12" fmla="*/ 1045688 w 3336674"/>
              <a:gd name="connsiteY12" fmla="*/ 409633 h 2097519"/>
              <a:gd name="connsiteX0" fmla="*/ 1045688 w 3328412"/>
              <a:gd name="connsiteY0" fmla="*/ 409633 h 2097519"/>
              <a:gd name="connsiteX1" fmla="*/ 1655288 w 3328412"/>
              <a:gd name="connsiteY1" fmla="*/ 58 h 2097519"/>
              <a:gd name="connsiteX2" fmla="*/ 2236313 w 3328412"/>
              <a:gd name="connsiteY2" fmla="*/ 390583 h 2097519"/>
              <a:gd name="connsiteX3" fmla="*/ 2931638 w 3328412"/>
              <a:gd name="connsiteY3" fmla="*/ 438208 h 2097519"/>
              <a:gd name="connsiteX4" fmla="*/ 3055463 w 3328412"/>
              <a:gd name="connsiteY4" fmla="*/ 904933 h 2097519"/>
              <a:gd name="connsiteX5" fmla="*/ 3274538 w 3328412"/>
              <a:gd name="connsiteY5" fmla="*/ 1533583 h 2097519"/>
              <a:gd name="connsiteX6" fmla="*/ 2531588 w 3328412"/>
              <a:gd name="connsiteY6" fmla="*/ 1800283 h 2097519"/>
              <a:gd name="connsiteX7" fmla="*/ 1674338 w 3328412"/>
              <a:gd name="connsiteY7" fmla="*/ 2095558 h 2097519"/>
              <a:gd name="connsiteX8" fmla="*/ 950438 w 3328412"/>
              <a:gd name="connsiteY8" fmla="*/ 1781233 h 2097519"/>
              <a:gd name="connsiteX9" fmla="*/ 55088 w 3328412"/>
              <a:gd name="connsiteY9" fmla="*/ 1581208 h 2097519"/>
              <a:gd name="connsiteX10" fmla="*/ 293213 w 3328412"/>
              <a:gd name="connsiteY10" fmla="*/ 895408 h 2097519"/>
              <a:gd name="connsiteX11" fmla="*/ 540863 w 3328412"/>
              <a:gd name="connsiteY11" fmla="*/ 447733 h 2097519"/>
              <a:gd name="connsiteX12" fmla="*/ 1045688 w 3328412"/>
              <a:gd name="connsiteY12" fmla="*/ 409633 h 2097519"/>
              <a:gd name="connsiteX0" fmla="*/ 1045688 w 3347830"/>
              <a:gd name="connsiteY0" fmla="*/ 409633 h 2097519"/>
              <a:gd name="connsiteX1" fmla="*/ 1655288 w 3347830"/>
              <a:gd name="connsiteY1" fmla="*/ 58 h 2097519"/>
              <a:gd name="connsiteX2" fmla="*/ 2236313 w 3347830"/>
              <a:gd name="connsiteY2" fmla="*/ 390583 h 2097519"/>
              <a:gd name="connsiteX3" fmla="*/ 2931638 w 3347830"/>
              <a:gd name="connsiteY3" fmla="*/ 438208 h 2097519"/>
              <a:gd name="connsiteX4" fmla="*/ 3055463 w 3347830"/>
              <a:gd name="connsiteY4" fmla="*/ 904933 h 2097519"/>
              <a:gd name="connsiteX5" fmla="*/ 3303113 w 3347830"/>
              <a:gd name="connsiteY5" fmla="*/ 1552633 h 2097519"/>
              <a:gd name="connsiteX6" fmla="*/ 2531588 w 3347830"/>
              <a:gd name="connsiteY6" fmla="*/ 1800283 h 2097519"/>
              <a:gd name="connsiteX7" fmla="*/ 1674338 w 3347830"/>
              <a:gd name="connsiteY7" fmla="*/ 2095558 h 2097519"/>
              <a:gd name="connsiteX8" fmla="*/ 950438 w 3347830"/>
              <a:gd name="connsiteY8" fmla="*/ 1781233 h 2097519"/>
              <a:gd name="connsiteX9" fmla="*/ 55088 w 3347830"/>
              <a:gd name="connsiteY9" fmla="*/ 1581208 h 2097519"/>
              <a:gd name="connsiteX10" fmla="*/ 293213 w 3347830"/>
              <a:gd name="connsiteY10" fmla="*/ 895408 h 2097519"/>
              <a:gd name="connsiteX11" fmla="*/ 540863 w 3347830"/>
              <a:gd name="connsiteY11" fmla="*/ 447733 h 2097519"/>
              <a:gd name="connsiteX12" fmla="*/ 1045688 w 3347830"/>
              <a:gd name="connsiteY12" fmla="*/ 409633 h 2097519"/>
              <a:gd name="connsiteX0" fmla="*/ 1045688 w 3347830"/>
              <a:gd name="connsiteY0" fmla="*/ 409633 h 2134033"/>
              <a:gd name="connsiteX1" fmla="*/ 1655288 w 3347830"/>
              <a:gd name="connsiteY1" fmla="*/ 58 h 2134033"/>
              <a:gd name="connsiteX2" fmla="*/ 2236313 w 3347830"/>
              <a:gd name="connsiteY2" fmla="*/ 390583 h 2134033"/>
              <a:gd name="connsiteX3" fmla="*/ 2931638 w 3347830"/>
              <a:gd name="connsiteY3" fmla="*/ 438208 h 2134033"/>
              <a:gd name="connsiteX4" fmla="*/ 3055463 w 3347830"/>
              <a:gd name="connsiteY4" fmla="*/ 904933 h 2134033"/>
              <a:gd name="connsiteX5" fmla="*/ 3303113 w 3347830"/>
              <a:gd name="connsiteY5" fmla="*/ 1552633 h 2134033"/>
              <a:gd name="connsiteX6" fmla="*/ 2531588 w 3347830"/>
              <a:gd name="connsiteY6" fmla="*/ 1800283 h 2134033"/>
              <a:gd name="connsiteX7" fmla="*/ 1645763 w 3347830"/>
              <a:gd name="connsiteY7" fmla="*/ 2133658 h 2134033"/>
              <a:gd name="connsiteX8" fmla="*/ 950438 w 3347830"/>
              <a:gd name="connsiteY8" fmla="*/ 1781233 h 2134033"/>
              <a:gd name="connsiteX9" fmla="*/ 55088 w 3347830"/>
              <a:gd name="connsiteY9" fmla="*/ 1581208 h 2134033"/>
              <a:gd name="connsiteX10" fmla="*/ 293213 w 3347830"/>
              <a:gd name="connsiteY10" fmla="*/ 895408 h 2134033"/>
              <a:gd name="connsiteX11" fmla="*/ 540863 w 3347830"/>
              <a:gd name="connsiteY11" fmla="*/ 447733 h 2134033"/>
              <a:gd name="connsiteX12" fmla="*/ 1045688 w 3347830"/>
              <a:gd name="connsiteY12" fmla="*/ 409633 h 2134033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11257 w 3313399"/>
              <a:gd name="connsiteY0" fmla="*/ 409633 h 2230156"/>
              <a:gd name="connsiteX1" fmla="*/ 1620857 w 3313399"/>
              <a:gd name="connsiteY1" fmla="*/ 58 h 2230156"/>
              <a:gd name="connsiteX2" fmla="*/ 2201882 w 3313399"/>
              <a:gd name="connsiteY2" fmla="*/ 390583 h 2230156"/>
              <a:gd name="connsiteX3" fmla="*/ 2897207 w 3313399"/>
              <a:gd name="connsiteY3" fmla="*/ 438208 h 2230156"/>
              <a:gd name="connsiteX4" fmla="*/ 3021032 w 3313399"/>
              <a:gd name="connsiteY4" fmla="*/ 904933 h 2230156"/>
              <a:gd name="connsiteX5" fmla="*/ 3268682 w 3313399"/>
              <a:gd name="connsiteY5" fmla="*/ 1552633 h 2230156"/>
              <a:gd name="connsiteX6" fmla="*/ 2497157 w 3313399"/>
              <a:gd name="connsiteY6" fmla="*/ 1800283 h 2230156"/>
              <a:gd name="connsiteX7" fmla="*/ 1611332 w 3313399"/>
              <a:gd name="connsiteY7" fmla="*/ 2230088 h 2230156"/>
              <a:gd name="connsiteX8" fmla="*/ 916007 w 3313399"/>
              <a:gd name="connsiteY8" fmla="*/ 1781233 h 2230156"/>
              <a:gd name="connsiteX9" fmla="*/ 68871 w 3313399"/>
              <a:gd name="connsiteY9" fmla="*/ 1637460 h 2230156"/>
              <a:gd name="connsiteX10" fmla="*/ 258782 w 3313399"/>
              <a:gd name="connsiteY10" fmla="*/ 895408 h 2230156"/>
              <a:gd name="connsiteX11" fmla="*/ 458218 w 3313399"/>
              <a:gd name="connsiteY11" fmla="*/ 431661 h 2230156"/>
              <a:gd name="connsiteX12" fmla="*/ 1011257 w 3313399"/>
              <a:gd name="connsiteY12" fmla="*/ 409633 h 2230156"/>
              <a:gd name="connsiteX0" fmla="*/ 769622 w 3071764"/>
              <a:gd name="connsiteY0" fmla="*/ 409633 h 2230156"/>
              <a:gd name="connsiteX1" fmla="*/ 1379222 w 3071764"/>
              <a:gd name="connsiteY1" fmla="*/ 58 h 2230156"/>
              <a:gd name="connsiteX2" fmla="*/ 1960247 w 3071764"/>
              <a:gd name="connsiteY2" fmla="*/ 390583 h 2230156"/>
              <a:gd name="connsiteX3" fmla="*/ 2655572 w 3071764"/>
              <a:gd name="connsiteY3" fmla="*/ 438208 h 2230156"/>
              <a:gd name="connsiteX4" fmla="*/ 2779397 w 3071764"/>
              <a:gd name="connsiteY4" fmla="*/ 904933 h 2230156"/>
              <a:gd name="connsiteX5" fmla="*/ 3027047 w 3071764"/>
              <a:gd name="connsiteY5" fmla="*/ 1552633 h 2230156"/>
              <a:gd name="connsiteX6" fmla="*/ 2255522 w 3071764"/>
              <a:gd name="connsiteY6" fmla="*/ 1800283 h 2230156"/>
              <a:gd name="connsiteX7" fmla="*/ 1369697 w 3071764"/>
              <a:gd name="connsiteY7" fmla="*/ 2230088 h 2230156"/>
              <a:gd name="connsiteX8" fmla="*/ 674372 w 3071764"/>
              <a:gd name="connsiteY8" fmla="*/ 1781233 h 2230156"/>
              <a:gd name="connsiteX9" fmla="*/ 17147 w 3071764"/>
              <a:gd name="connsiteY9" fmla="*/ 895408 h 2230156"/>
              <a:gd name="connsiteX10" fmla="*/ 216583 w 3071764"/>
              <a:gd name="connsiteY10" fmla="*/ 431661 h 2230156"/>
              <a:gd name="connsiteX11" fmla="*/ 769622 w 3071764"/>
              <a:gd name="connsiteY11" fmla="*/ 409633 h 2230156"/>
              <a:gd name="connsiteX0" fmla="*/ 791068 w 3093210"/>
              <a:gd name="connsiteY0" fmla="*/ 409633 h 2230156"/>
              <a:gd name="connsiteX1" fmla="*/ 1400668 w 3093210"/>
              <a:gd name="connsiteY1" fmla="*/ 58 h 2230156"/>
              <a:gd name="connsiteX2" fmla="*/ 1981693 w 3093210"/>
              <a:gd name="connsiteY2" fmla="*/ 390583 h 2230156"/>
              <a:gd name="connsiteX3" fmla="*/ 2677018 w 3093210"/>
              <a:gd name="connsiteY3" fmla="*/ 438208 h 2230156"/>
              <a:gd name="connsiteX4" fmla="*/ 2800843 w 3093210"/>
              <a:gd name="connsiteY4" fmla="*/ 904933 h 2230156"/>
              <a:gd name="connsiteX5" fmla="*/ 3048493 w 3093210"/>
              <a:gd name="connsiteY5" fmla="*/ 1552633 h 2230156"/>
              <a:gd name="connsiteX6" fmla="*/ 2276968 w 3093210"/>
              <a:gd name="connsiteY6" fmla="*/ 1800283 h 2230156"/>
              <a:gd name="connsiteX7" fmla="*/ 1391143 w 3093210"/>
              <a:gd name="connsiteY7" fmla="*/ 2230088 h 2230156"/>
              <a:gd name="connsiteX8" fmla="*/ 695818 w 3093210"/>
              <a:gd name="connsiteY8" fmla="*/ 1781233 h 2230156"/>
              <a:gd name="connsiteX9" fmla="*/ 38593 w 3093210"/>
              <a:gd name="connsiteY9" fmla="*/ 895408 h 2230156"/>
              <a:gd name="connsiteX10" fmla="*/ 238029 w 3093210"/>
              <a:gd name="connsiteY10" fmla="*/ 431661 h 2230156"/>
              <a:gd name="connsiteX11" fmla="*/ 791068 w 3093210"/>
              <a:gd name="connsiteY11" fmla="*/ 409633 h 2230156"/>
              <a:gd name="connsiteX0" fmla="*/ 869057 w 3171199"/>
              <a:gd name="connsiteY0" fmla="*/ 409633 h 2230156"/>
              <a:gd name="connsiteX1" fmla="*/ 1478657 w 3171199"/>
              <a:gd name="connsiteY1" fmla="*/ 58 h 2230156"/>
              <a:gd name="connsiteX2" fmla="*/ 2059682 w 3171199"/>
              <a:gd name="connsiteY2" fmla="*/ 390583 h 2230156"/>
              <a:gd name="connsiteX3" fmla="*/ 2755007 w 3171199"/>
              <a:gd name="connsiteY3" fmla="*/ 438208 h 2230156"/>
              <a:gd name="connsiteX4" fmla="*/ 2878832 w 3171199"/>
              <a:gd name="connsiteY4" fmla="*/ 904933 h 2230156"/>
              <a:gd name="connsiteX5" fmla="*/ 3126482 w 3171199"/>
              <a:gd name="connsiteY5" fmla="*/ 1552633 h 2230156"/>
              <a:gd name="connsiteX6" fmla="*/ 2354957 w 3171199"/>
              <a:gd name="connsiteY6" fmla="*/ 1800283 h 2230156"/>
              <a:gd name="connsiteX7" fmla="*/ 1469132 w 3171199"/>
              <a:gd name="connsiteY7" fmla="*/ 2230088 h 2230156"/>
              <a:gd name="connsiteX8" fmla="*/ 773807 w 3171199"/>
              <a:gd name="connsiteY8" fmla="*/ 1781233 h 2230156"/>
              <a:gd name="connsiteX9" fmla="*/ 116582 w 3171199"/>
              <a:gd name="connsiteY9" fmla="*/ 895408 h 2230156"/>
              <a:gd name="connsiteX10" fmla="*/ 316018 w 3171199"/>
              <a:gd name="connsiteY10" fmla="*/ 431661 h 2230156"/>
              <a:gd name="connsiteX11" fmla="*/ 869057 w 3171199"/>
              <a:gd name="connsiteY11" fmla="*/ 409633 h 2230156"/>
              <a:gd name="connsiteX0" fmla="*/ 811152 w 3113294"/>
              <a:gd name="connsiteY0" fmla="*/ 409633 h 2230156"/>
              <a:gd name="connsiteX1" fmla="*/ 1420752 w 3113294"/>
              <a:gd name="connsiteY1" fmla="*/ 58 h 2230156"/>
              <a:gd name="connsiteX2" fmla="*/ 2001777 w 3113294"/>
              <a:gd name="connsiteY2" fmla="*/ 390583 h 2230156"/>
              <a:gd name="connsiteX3" fmla="*/ 2697102 w 3113294"/>
              <a:gd name="connsiteY3" fmla="*/ 438208 h 2230156"/>
              <a:gd name="connsiteX4" fmla="*/ 2820927 w 3113294"/>
              <a:gd name="connsiteY4" fmla="*/ 904933 h 2230156"/>
              <a:gd name="connsiteX5" fmla="*/ 3068577 w 3113294"/>
              <a:gd name="connsiteY5" fmla="*/ 1552633 h 2230156"/>
              <a:gd name="connsiteX6" fmla="*/ 2297052 w 3113294"/>
              <a:gd name="connsiteY6" fmla="*/ 1800283 h 2230156"/>
              <a:gd name="connsiteX7" fmla="*/ 1411227 w 3113294"/>
              <a:gd name="connsiteY7" fmla="*/ 2230088 h 2230156"/>
              <a:gd name="connsiteX8" fmla="*/ 715902 w 3113294"/>
              <a:gd name="connsiteY8" fmla="*/ 1781233 h 2230156"/>
              <a:gd name="connsiteX9" fmla="*/ 155107 w 3113294"/>
              <a:gd name="connsiteY9" fmla="*/ 991837 h 2230156"/>
              <a:gd name="connsiteX10" fmla="*/ 258113 w 3113294"/>
              <a:gd name="connsiteY10" fmla="*/ 431661 h 2230156"/>
              <a:gd name="connsiteX11" fmla="*/ 811152 w 3113294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307599 w 3162780"/>
              <a:gd name="connsiteY10" fmla="*/ 431661 h 2230156"/>
              <a:gd name="connsiteX11" fmla="*/ 860638 w 3162780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51386 h 1871909"/>
              <a:gd name="connsiteX1" fmla="*/ 2051263 w 3162780"/>
              <a:gd name="connsiteY1" fmla="*/ 32336 h 1871909"/>
              <a:gd name="connsiteX2" fmla="*/ 2746588 w 3162780"/>
              <a:gd name="connsiteY2" fmla="*/ 79961 h 1871909"/>
              <a:gd name="connsiteX3" fmla="*/ 2870413 w 3162780"/>
              <a:gd name="connsiteY3" fmla="*/ 546686 h 1871909"/>
              <a:gd name="connsiteX4" fmla="*/ 3118063 w 3162780"/>
              <a:gd name="connsiteY4" fmla="*/ 1194386 h 1871909"/>
              <a:gd name="connsiteX5" fmla="*/ 2346538 w 3162780"/>
              <a:gd name="connsiteY5" fmla="*/ 1442036 h 1871909"/>
              <a:gd name="connsiteX6" fmla="*/ 1460713 w 3162780"/>
              <a:gd name="connsiteY6" fmla="*/ 1871841 h 1871909"/>
              <a:gd name="connsiteX7" fmla="*/ 765388 w 3162780"/>
              <a:gd name="connsiteY7" fmla="*/ 1422986 h 1871909"/>
              <a:gd name="connsiteX8" fmla="*/ 204593 w 3162780"/>
              <a:gd name="connsiteY8" fmla="*/ 633590 h 1871909"/>
              <a:gd name="connsiteX9" fmla="*/ 860638 w 3162780"/>
              <a:gd name="connsiteY9" fmla="*/ 51386 h 1871909"/>
              <a:gd name="connsiteX0" fmla="*/ 860638 w 3162780"/>
              <a:gd name="connsiteY0" fmla="*/ 304223 h 2124746"/>
              <a:gd name="connsiteX1" fmla="*/ 2051263 w 3162780"/>
              <a:gd name="connsiteY1" fmla="*/ 285173 h 2124746"/>
              <a:gd name="connsiteX2" fmla="*/ 2746588 w 3162780"/>
              <a:gd name="connsiteY2" fmla="*/ 332798 h 2124746"/>
              <a:gd name="connsiteX3" fmla="*/ 2870413 w 3162780"/>
              <a:gd name="connsiteY3" fmla="*/ 799523 h 2124746"/>
              <a:gd name="connsiteX4" fmla="*/ 3118063 w 3162780"/>
              <a:gd name="connsiteY4" fmla="*/ 1447223 h 2124746"/>
              <a:gd name="connsiteX5" fmla="*/ 2346538 w 3162780"/>
              <a:gd name="connsiteY5" fmla="*/ 1694873 h 2124746"/>
              <a:gd name="connsiteX6" fmla="*/ 1460713 w 3162780"/>
              <a:gd name="connsiteY6" fmla="*/ 2124678 h 2124746"/>
              <a:gd name="connsiteX7" fmla="*/ 765388 w 3162780"/>
              <a:gd name="connsiteY7" fmla="*/ 1675823 h 2124746"/>
              <a:gd name="connsiteX8" fmla="*/ 204593 w 3162780"/>
              <a:gd name="connsiteY8" fmla="*/ 886427 h 2124746"/>
              <a:gd name="connsiteX9" fmla="*/ 860638 w 3162780"/>
              <a:gd name="connsiteY9" fmla="*/ 304223 h 2124746"/>
              <a:gd name="connsiteX0" fmla="*/ 860638 w 3162780"/>
              <a:gd name="connsiteY0" fmla="*/ 417859 h 2238382"/>
              <a:gd name="connsiteX1" fmla="*/ 2051263 w 3162780"/>
              <a:gd name="connsiteY1" fmla="*/ 398809 h 2238382"/>
              <a:gd name="connsiteX2" fmla="*/ 2746588 w 3162780"/>
              <a:gd name="connsiteY2" fmla="*/ 446434 h 2238382"/>
              <a:gd name="connsiteX3" fmla="*/ 2870413 w 3162780"/>
              <a:gd name="connsiteY3" fmla="*/ 913159 h 2238382"/>
              <a:gd name="connsiteX4" fmla="*/ 3118063 w 3162780"/>
              <a:gd name="connsiteY4" fmla="*/ 1560859 h 2238382"/>
              <a:gd name="connsiteX5" fmla="*/ 2346538 w 3162780"/>
              <a:gd name="connsiteY5" fmla="*/ 1808509 h 2238382"/>
              <a:gd name="connsiteX6" fmla="*/ 1460713 w 3162780"/>
              <a:gd name="connsiteY6" fmla="*/ 2238314 h 2238382"/>
              <a:gd name="connsiteX7" fmla="*/ 765388 w 3162780"/>
              <a:gd name="connsiteY7" fmla="*/ 1789459 h 2238382"/>
              <a:gd name="connsiteX8" fmla="*/ 204593 w 3162780"/>
              <a:gd name="connsiteY8" fmla="*/ 1000063 h 2238382"/>
              <a:gd name="connsiteX9" fmla="*/ 860638 w 3162780"/>
              <a:gd name="connsiteY9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3135837"/>
              <a:gd name="connsiteY0" fmla="*/ 417859 h 2238382"/>
              <a:gd name="connsiteX1" fmla="*/ 2051263 w 3135837"/>
              <a:gd name="connsiteY1" fmla="*/ 398809 h 2238382"/>
              <a:gd name="connsiteX2" fmla="*/ 2870413 w 3135837"/>
              <a:gd name="connsiteY2" fmla="*/ 913159 h 2238382"/>
              <a:gd name="connsiteX3" fmla="*/ 3118063 w 3135837"/>
              <a:gd name="connsiteY3" fmla="*/ 1560859 h 2238382"/>
              <a:gd name="connsiteX4" fmla="*/ 2346538 w 3135837"/>
              <a:gd name="connsiteY4" fmla="*/ 1808509 h 2238382"/>
              <a:gd name="connsiteX5" fmla="*/ 1460713 w 3135837"/>
              <a:gd name="connsiteY5" fmla="*/ 2238314 h 2238382"/>
              <a:gd name="connsiteX6" fmla="*/ 765388 w 3135837"/>
              <a:gd name="connsiteY6" fmla="*/ 1789459 h 2238382"/>
              <a:gd name="connsiteX7" fmla="*/ 204593 w 3135837"/>
              <a:gd name="connsiteY7" fmla="*/ 1000063 h 2238382"/>
              <a:gd name="connsiteX8" fmla="*/ 860638 w 3135837"/>
              <a:gd name="connsiteY8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2885782"/>
              <a:gd name="connsiteY0" fmla="*/ 417859 h 2238348"/>
              <a:gd name="connsiteX1" fmla="*/ 2051263 w 2885782"/>
              <a:gd name="connsiteY1" fmla="*/ 398809 h 2238348"/>
              <a:gd name="connsiteX2" fmla="*/ 2870413 w 2885782"/>
              <a:gd name="connsiteY2" fmla="*/ 913159 h 2238348"/>
              <a:gd name="connsiteX3" fmla="*/ 2346538 w 2885782"/>
              <a:gd name="connsiteY3" fmla="*/ 1808509 h 2238348"/>
              <a:gd name="connsiteX4" fmla="*/ 1460713 w 2885782"/>
              <a:gd name="connsiteY4" fmla="*/ 2238314 h 2238348"/>
              <a:gd name="connsiteX5" fmla="*/ 765388 w 2885782"/>
              <a:gd name="connsiteY5" fmla="*/ 1789459 h 2238348"/>
              <a:gd name="connsiteX6" fmla="*/ 204593 w 2885782"/>
              <a:gd name="connsiteY6" fmla="*/ 1000063 h 2238348"/>
              <a:gd name="connsiteX7" fmla="*/ 860638 w 2885782"/>
              <a:gd name="connsiteY7" fmla="*/ 417859 h 2238348"/>
              <a:gd name="connsiteX0" fmla="*/ 860638 w 3223707"/>
              <a:gd name="connsiteY0" fmla="*/ 417859 h 2238350"/>
              <a:gd name="connsiteX1" fmla="*/ 2051263 w 3223707"/>
              <a:gd name="connsiteY1" fmla="*/ 398809 h 2238350"/>
              <a:gd name="connsiteX2" fmla="*/ 2870413 w 3223707"/>
              <a:gd name="connsiteY2" fmla="*/ 913159 h 2238350"/>
              <a:gd name="connsiteX3" fmla="*/ 2346538 w 3223707"/>
              <a:gd name="connsiteY3" fmla="*/ 1808509 h 2238350"/>
              <a:gd name="connsiteX4" fmla="*/ 1460713 w 3223707"/>
              <a:gd name="connsiteY4" fmla="*/ 2238314 h 2238350"/>
              <a:gd name="connsiteX5" fmla="*/ 765388 w 3223707"/>
              <a:gd name="connsiteY5" fmla="*/ 1789459 h 2238350"/>
              <a:gd name="connsiteX6" fmla="*/ 204593 w 3223707"/>
              <a:gd name="connsiteY6" fmla="*/ 1000063 h 2238350"/>
              <a:gd name="connsiteX7" fmla="*/ 860638 w 3223707"/>
              <a:gd name="connsiteY7" fmla="*/ 417859 h 2238350"/>
              <a:gd name="connsiteX0" fmla="*/ 860638 w 2885783"/>
              <a:gd name="connsiteY0" fmla="*/ 417859 h 2238335"/>
              <a:gd name="connsiteX1" fmla="*/ 2051263 w 2885783"/>
              <a:gd name="connsiteY1" fmla="*/ 398809 h 2238335"/>
              <a:gd name="connsiteX2" fmla="*/ 2870413 w 2885783"/>
              <a:gd name="connsiteY2" fmla="*/ 913159 h 2238335"/>
              <a:gd name="connsiteX3" fmla="*/ 2348481 w 2885783"/>
              <a:gd name="connsiteY3" fmla="*/ 1817422 h 2238335"/>
              <a:gd name="connsiteX4" fmla="*/ 2346538 w 2885783"/>
              <a:gd name="connsiteY4" fmla="*/ 1808509 h 2238335"/>
              <a:gd name="connsiteX5" fmla="*/ 1460713 w 2885783"/>
              <a:gd name="connsiteY5" fmla="*/ 2238314 h 2238335"/>
              <a:gd name="connsiteX6" fmla="*/ 765388 w 2885783"/>
              <a:gd name="connsiteY6" fmla="*/ 1789459 h 2238335"/>
              <a:gd name="connsiteX7" fmla="*/ 204593 w 2885783"/>
              <a:gd name="connsiteY7" fmla="*/ 1000063 h 2238335"/>
              <a:gd name="connsiteX8" fmla="*/ 860638 w 2885783"/>
              <a:gd name="connsiteY8" fmla="*/ 417859 h 2238335"/>
              <a:gd name="connsiteX0" fmla="*/ 860638 w 3051061"/>
              <a:gd name="connsiteY0" fmla="*/ 417859 h 2238333"/>
              <a:gd name="connsiteX1" fmla="*/ 2051263 w 3051061"/>
              <a:gd name="connsiteY1" fmla="*/ 398809 h 2238333"/>
              <a:gd name="connsiteX2" fmla="*/ 2870413 w 3051061"/>
              <a:gd name="connsiteY2" fmla="*/ 913159 h 2238333"/>
              <a:gd name="connsiteX3" fmla="*/ 2348481 w 3051061"/>
              <a:gd name="connsiteY3" fmla="*/ 1817422 h 2238333"/>
              <a:gd name="connsiteX4" fmla="*/ 2346538 w 3051061"/>
              <a:gd name="connsiteY4" fmla="*/ 1808509 h 2238333"/>
              <a:gd name="connsiteX5" fmla="*/ 1460713 w 3051061"/>
              <a:gd name="connsiteY5" fmla="*/ 2238314 h 2238333"/>
              <a:gd name="connsiteX6" fmla="*/ 765388 w 3051061"/>
              <a:gd name="connsiteY6" fmla="*/ 1789459 h 2238333"/>
              <a:gd name="connsiteX7" fmla="*/ 204593 w 3051061"/>
              <a:gd name="connsiteY7" fmla="*/ 1000063 h 2238333"/>
              <a:gd name="connsiteX8" fmla="*/ 860638 w 3051061"/>
              <a:gd name="connsiteY8" fmla="*/ 417859 h 2238333"/>
              <a:gd name="connsiteX0" fmla="*/ 860638 w 3147768"/>
              <a:gd name="connsiteY0" fmla="*/ 417859 h 2238335"/>
              <a:gd name="connsiteX1" fmla="*/ 2051263 w 3147768"/>
              <a:gd name="connsiteY1" fmla="*/ 398809 h 2238335"/>
              <a:gd name="connsiteX2" fmla="*/ 2870413 w 3147768"/>
              <a:gd name="connsiteY2" fmla="*/ 913159 h 2238335"/>
              <a:gd name="connsiteX3" fmla="*/ 2348481 w 3147768"/>
              <a:gd name="connsiteY3" fmla="*/ 1817422 h 2238335"/>
              <a:gd name="connsiteX4" fmla="*/ 2346538 w 3147768"/>
              <a:gd name="connsiteY4" fmla="*/ 1808509 h 2238335"/>
              <a:gd name="connsiteX5" fmla="*/ 1460713 w 3147768"/>
              <a:gd name="connsiteY5" fmla="*/ 2238314 h 2238335"/>
              <a:gd name="connsiteX6" fmla="*/ 765388 w 3147768"/>
              <a:gd name="connsiteY6" fmla="*/ 1789459 h 2238335"/>
              <a:gd name="connsiteX7" fmla="*/ 204593 w 3147768"/>
              <a:gd name="connsiteY7" fmla="*/ 1000063 h 2238335"/>
              <a:gd name="connsiteX8" fmla="*/ 860638 w 3147768"/>
              <a:gd name="connsiteY8" fmla="*/ 417859 h 2238335"/>
              <a:gd name="connsiteX0" fmla="*/ 860638 w 3147768"/>
              <a:gd name="connsiteY0" fmla="*/ 417859 h 1882497"/>
              <a:gd name="connsiteX1" fmla="*/ 2051263 w 3147768"/>
              <a:gd name="connsiteY1" fmla="*/ 398809 h 1882497"/>
              <a:gd name="connsiteX2" fmla="*/ 2870413 w 3147768"/>
              <a:gd name="connsiteY2" fmla="*/ 913159 h 1882497"/>
              <a:gd name="connsiteX3" fmla="*/ 2348481 w 3147768"/>
              <a:gd name="connsiteY3" fmla="*/ 1817422 h 1882497"/>
              <a:gd name="connsiteX4" fmla="*/ 2346538 w 3147768"/>
              <a:gd name="connsiteY4" fmla="*/ 1808509 h 1882497"/>
              <a:gd name="connsiteX5" fmla="*/ 765388 w 3147768"/>
              <a:gd name="connsiteY5" fmla="*/ 1789459 h 1882497"/>
              <a:gd name="connsiteX6" fmla="*/ 204593 w 3147768"/>
              <a:gd name="connsiteY6" fmla="*/ 1000063 h 1882497"/>
              <a:gd name="connsiteX7" fmla="*/ 860638 w 3147768"/>
              <a:gd name="connsiteY7" fmla="*/ 417859 h 1882497"/>
              <a:gd name="connsiteX0" fmla="*/ 860638 w 3147768"/>
              <a:gd name="connsiteY0" fmla="*/ 417859 h 2164947"/>
              <a:gd name="connsiteX1" fmla="*/ 2051263 w 3147768"/>
              <a:gd name="connsiteY1" fmla="*/ 398809 h 2164947"/>
              <a:gd name="connsiteX2" fmla="*/ 2870413 w 3147768"/>
              <a:gd name="connsiteY2" fmla="*/ 913159 h 2164947"/>
              <a:gd name="connsiteX3" fmla="*/ 2348481 w 3147768"/>
              <a:gd name="connsiteY3" fmla="*/ 1817422 h 2164947"/>
              <a:gd name="connsiteX4" fmla="*/ 2346538 w 3147768"/>
              <a:gd name="connsiteY4" fmla="*/ 1808509 h 2164947"/>
              <a:gd name="connsiteX5" fmla="*/ 765388 w 3147768"/>
              <a:gd name="connsiteY5" fmla="*/ 1789459 h 2164947"/>
              <a:gd name="connsiteX6" fmla="*/ 204593 w 3147768"/>
              <a:gd name="connsiteY6" fmla="*/ 1000063 h 2164947"/>
              <a:gd name="connsiteX7" fmla="*/ 860638 w 3147768"/>
              <a:gd name="connsiteY7" fmla="*/ 417859 h 2164947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696561"/>
              <a:gd name="connsiteX1" fmla="*/ 2051263 w 3147768"/>
              <a:gd name="connsiteY1" fmla="*/ 398809 h 2696561"/>
              <a:gd name="connsiteX2" fmla="*/ 2870413 w 3147768"/>
              <a:gd name="connsiteY2" fmla="*/ 913159 h 2696561"/>
              <a:gd name="connsiteX3" fmla="*/ 2348481 w 3147768"/>
              <a:gd name="connsiteY3" fmla="*/ 1817422 h 2696561"/>
              <a:gd name="connsiteX4" fmla="*/ 2330466 w 3147768"/>
              <a:gd name="connsiteY4" fmla="*/ 2395126 h 2696561"/>
              <a:gd name="connsiteX5" fmla="*/ 765388 w 3147768"/>
              <a:gd name="connsiteY5" fmla="*/ 1789459 h 2696561"/>
              <a:gd name="connsiteX6" fmla="*/ 204593 w 3147768"/>
              <a:gd name="connsiteY6" fmla="*/ 1000063 h 2696561"/>
              <a:gd name="connsiteX7" fmla="*/ 860638 w 3147768"/>
              <a:gd name="connsiteY7" fmla="*/ 417859 h 2696561"/>
              <a:gd name="connsiteX0" fmla="*/ 860638 w 2885784"/>
              <a:gd name="connsiteY0" fmla="*/ 417859 h 2696561"/>
              <a:gd name="connsiteX1" fmla="*/ 2051263 w 2885784"/>
              <a:gd name="connsiteY1" fmla="*/ 398809 h 2696561"/>
              <a:gd name="connsiteX2" fmla="*/ 2870413 w 2885784"/>
              <a:gd name="connsiteY2" fmla="*/ 913159 h 2696561"/>
              <a:gd name="connsiteX3" fmla="*/ 2330466 w 2885784"/>
              <a:gd name="connsiteY3" fmla="*/ 2395126 h 2696561"/>
              <a:gd name="connsiteX4" fmla="*/ 765388 w 2885784"/>
              <a:gd name="connsiteY4" fmla="*/ 1789459 h 2696561"/>
              <a:gd name="connsiteX5" fmla="*/ 204593 w 2885784"/>
              <a:gd name="connsiteY5" fmla="*/ 1000063 h 2696561"/>
              <a:gd name="connsiteX6" fmla="*/ 860638 w 2885784"/>
              <a:gd name="connsiteY6" fmla="*/ 417859 h 2696561"/>
              <a:gd name="connsiteX0" fmla="*/ 860638 w 2885782"/>
              <a:gd name="connsiteY0" fmla="*/ 417859 h 2311553"/>
              <a:gd name="connsiteX1" fmla="*/ 2051263 w 2885782"/>
              <a:gd name="connsiteY1" fmla="*/ 398809 h 2311553"/>
              <a:gd name="connsiteX2" fmla="*/ 2870413 w 2885782"/>
              <a:gd name="connsiteY2" fmla="*/ 913159 h 2311553"/>
              <a:gd name="connsiteX3" fmla="*/ 2426897 w 2885782"/>
              <a:gd name="connsiteY3" fmla="*/ 1848688 h 2311553"/>
              <a:gd name="connsiteX4" fmla="*/ 765388 w 2885782"/>
              <a:gd name="connsiteY4" fmla="*/ 1789459 h 2311553"/>
              <a:gd name="connsiteX5" fmla="*/ 204593 w 2885782"/>
              <a:gd name="connsiteY5" fmla="*/ 1000063 h 2311553"/>
              <a:gd name="connsiteX6" fmla="*/ 860638 w 2885782"/>
              <a:gd name="connsiteY6" fmla="*/ 417859 h 2311553"/>
              <a:gd name="connsiteX0" fmla="*/ 860638 w 3158489"/>
              <a:gd name="connsiteY0" fmla="*/ 417859 h 2311553"/>
              <a:gd name="connsiteX1" fmla="*/ 2051263 w 3158489"/>
              <a:gd name="connsiteY1" fmla="*/ 398809 h 2311553"/>
              <a:gd name="connsiteX2" fmla="*/ 2870413 w 3158489"/>
              <a:gd name="connsiteY2" fmla="*/ 913159 h 2311553"/>
              <a:gd name="connsiteX3" fmla="*/ 2426897 w 3158489"/>
              <a:gd name="connsiteY3" fmla="*/ 1848688 h 2311553"/>
              <a:gd name="connsiteX4" fmla="*/ 765388 w 3158489"/>
              <a:gd name="connsiteY4" fmla="*/ 1789459 h 2311553"/>
              <a:gd name="connsiteX5" fmla="*/ 204593 w 3158489"/>
              <a:gd name="connsiteY5" fmla="*/ 1000063 h 2311553"/>
              <a:gd name="connsiteX6" fmla="*/ 860638 w 3158489"/>
              <a:gd name="connsiteY6" fmla="*/ 417859 h 2311553"/>
              <a:gd name="connsiteX0" fmla="*/ 860638 w 3341225"/>
              <a:gd name="connsiteY0" fmla="*/ 417859 h 2311553"/>
              <a:gd name="connsiteX1" fmla="*/ 2051263 w 3341225"/>
              <a:gd name="connsiteY1" fmla="*/ 398809 h 2311553"/>
              <a:gd name="connsiteX2" fmla="*/ 2870413 w 3341225"/>
              <a:gd name="connsiteY2" fmla="*/ 913159 h 2311553"/>
              <a:gd name="connsiteX3" fmla="*/ 2426897 w 3341225"/>
              <a:gd name="connsiteY3" fmla="*/ 1848688 h 2311553"/>
              <a:gd name="connsiteX4" fmla="*/ 765388 w 3341225"/>
              <a:gd name="connsiteY4" fmla="*/ 1789459 h 2311553"/>
              <a:gd name="connsiteX5" fmla="*/ 204593 w 3341225"/>
              <a:gd name="connsiteY5" fmla="*/ 1000063 h 2311553"/>
              <a:gd name="connsiteX6" fmla="*/ 860638 w 3341225"/>
              <a:gd name="connsiteY6" fmla="*/ 417859 h 2311553"/>
              <a:gd name="connsiteX0" fmla="*/ 860638 w 3256044"/>
              <a:gd name="connsiteY0" fmla="*/ 417859 h 2311553"/>
              <a:gd name="connsiteX1" fmla="*/ 2051263 w 3256044"/>
              <a:gd name="connsiteY1" fmla="*/ 398809 h 2311553"/>
              <a:gd name="connsiteX2" fmla="*/ 2870413 w 3256044"/>
              <a:gd name="connsiteY2" fmla="*/ 913159 h 2311553"/>
              <a:gd name="connsiteX3" fmla="*/ 2426897 w 3256044"/>
              <a:gd name="connsiteY3" fmla="*/ 1848688 h 2311553"/>
              <a:gd name="connsiteX4" fmla="*/ 765388 w 3256044"/>
              <a:gd name="connsiteY4" fmla="*/ 1789459 h 2311553"/>
              <a:gd name="connsiteX5" fmla="*/ 204593 w 3256044"/>
              <a:gd name="connsiteY5" fmla="*/ 1000063 h 2311553"/>
              <a:gd name="connsiteX6" fmla="*/ 860638 w 3256044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913159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1057803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3808"/>
              <a:gd name="connsiteY0" fmla="*/ 417859 h 2311553"/>
              <a:gd name="connsiteX1" fmla="*/ 2051320 w 3153808"/>
              <a:gd name="connsiteY1" fmla="*/ 398809 h 2311553"/>
              <a:gd name="connsiteX2" fmla="*/ 2870470 w 3153808"/>
              <a:gd name="connsiteY2" fmla="*/ 1057803 h 2311553"/>
              <a:gd name="connsiteX3" fmla="*/ 2426954 w 3153808"/>
              <a:gd name="connsiteY3" fmla="*/ 1848688 h 2311553"/>
              <a:gd name="connsiteX4" fmla="*/ 765445 w 3153808"/>
              <a:gd name="connsiteY4" fmla="*/ 1789459 h 2311553"/>
              <a:gd name="connsiteX5" fmla="*/ 301081 w 3153808"/>
              <a:gd name="connsiteY5" fmla="*/ 983992 h 2311553"/>
              <a:gd name="connsiteX6" fmla="*/ 860695 w 3153808"/>
              <a:gd name="connsiteY6" fmla="*/ 417859 h 2311553"/>
              <a:gd name="connsiteX0" fmla="*/ 860695 w 3153806"/>
              <a:gd name="connsiteY0" fmla="*/ 417859 h 2311553"/>
              <a:gd name="connsiteX1" fmla="*/ 2051320 w 3153806"/>
              <a:gd name="connsiteY1" fmla="*/ 398809 h 2311553"/>
              <a:gd name="connsiteX2" fmla="*/ 2870470 w 3153806"/>
              <a:gd name="connsiteY2" fmla="*/ 1057803 h 2311553"/>
              <a:gd name="connsiteX3" fmla="*/ 2426954 w 3153806"/>
              <a:gd name="connsiteY3" fmla="*/ 1848688 h 2311553"/>
              <a:gd name="connsiteX4" fmla="*/ 765445 w 3153806"/>
              <a:gd name="connsiteY4" fmla="*/ 1789459 h 2311553"/>
              <a:gd name="connsiteX5" fmla="*/ 301081 w 3153806"/>
              <a:gd name="connsiteY5" fmla="*/ 983992 h 2311553"/>
              <a:gd name="connsiteX6" fmla="*/ 860695 w 3153806"/>
              <a:gd name="connsiteY6" fmla="*/ 417859 h 2311553"/>
              <a:gd name="connsiteX0" fmla="*/ 869904 w 3163017"/>
              <a:gd name="connsiteY0" fmla="*/ 417859 h 2311553"/>
              <a:gd name="connsiteX1" fmla="*/ 2060529 w 3163017"/>
              <a:gd name="connsiteY1" fmla="*/ 398809 h 2311553"/>
              <a:gd name="connsiteX2" fmla="*/ 2879679 w 3163017"/>
              <a:gd name="connsiteY2" fmla="*/ 1057803 h 2311553"/>
              <a:gd name="connsiteX3" fmla="*/ 2436163 w 3163017"/>
              <a:gd name="connsiteY3" fmla="*/ 1848688 h 2311553"/>
              <a:gd name="connsiteX4" fmla="*/ 774654 w 3163017"/>
              <a:gd name="connsiteY4" fmla="*/ 1789459 h 2311553"/>
              <a:gd name="connsiteX5" fmla="*/ 294218 w 3163017"/>
              <a:gd name="connsiteY5" fmla="*/ 951848 h 2311553"/>
              <a:gd name="connsiteX6" fmla="*/ 869904 w 3163017"/>
              <a:gd name="connsiteY6" fmla="*/ 417859 h 2311553"/>
              <a:gd name="connsiteX0" fmla="*/ 910086 w 3163017"/>
              <a:gd name="connsiteY0" fmla="*/ 394981 h 2344925"/>
              <a:gd name="connsiteX1" fmla="*/ 2060531 w 3163017"/>
              <a:gd name="connsiteY1" fmla="*/ 432181 h 2344925"/>
              <a:gd name="connsiteX2" fmla="*/ 2879681 w 3163017"/>
              <a:gd name="connsiteY2" fmla="*/ 1091175 h 2344925"/>
              <a:gd name="connsiteX3" fmla="*/ 2436165 w 3163017"/>
              <a:gd name="connsiteY3" fmla="*/ 1882060 h 2344925"/>
              <a:gd name="connsiteX4" fmla="*/ 774656 w 3163017"/>
              <a:gd name="connsiteY4" fmla="*/ 1822831 h 2344925"/>
              <a:gd name="connsiteX5" fmla="*/ 294220 w 3163017"/>
              <a:gd name="connsiteY5" fmla="*/ 985220 h 2344925"/>
              <a:gd name="connsiteX6" fmla="*/ 910086 w 3163017"/>
              <a:gd name="connsiteY6" fmla="*/ 394981 h 2344925"/>
              <a:gd name="connsiteX0" fmla="*/ 910086 w 3163019"/>
              <a:gd name="connsiteY0" fmla="*/ 371401 h 2321345"/>
              <a:gd name="connsiteX1" fmla="*/ 2060531 w 3163019"/>
              <a:gd name="connsiteY1" fmla="*/ 408601 h 2321345"/>
              <a:gd name="connsiteX2" fmla="*/ 2879681 w 3163019"/>
              <a:gd name="connsiteY2" fmla="*/ 1067595 h 2321345"/>
              <a:gd name="connsiteX3" fmla="*/ 2436165 w 3163019"/>
              <a:gd name="connsiteY3" fmla="*/ 1858480 h 2321345"/>
              <a:gd name="connsiteX4" fmla="*/ 774656 w 3163019"/>
              <a:gd name="connsiteY4" fmla="*/ 1799251 h 2321345"/>
              <a:gd name="connsiteX5" fmla="*/ 294220 w 3163019"/>
              <a:gd name="connsiteY5" fmla="*/ 961640 h 2321345"/>
              <a:gd name="connsiteX6" fmla="*/ 910086 w 3163019"/>
              <a:gd name="connsiteY6" fmla="*/ 371401 h 2321345"/>
              <a:gd name="connsiteX0" fmla="*/ 910086 w 3163017"/>
              <a:gd name="connsiteY0" fmla="*/ 371399 h 2321343"/>
              <a:gd name="connsiteX1" fmla="*/ 2060531 w 3163017"/>
              <a:gd name="connsiteY1" fmla="*/ 408599 h 2321343"/>
              <a:gd name="connsiteX2" fmla="*/ 2879681 w 3163017"/>
              <a:gd name="connsiteY2" fmla="*/ 1067593 h 2321343"/>
              <a:gd name="connsiteX3" fmla="*/ 2436165 w 3163017"/>
              <a:gd name="connsiteY3" fmla="*/ 1858478 h 2321343"/>
              <a:gd name="connsiteX4" fmla="*/ 774656 w 3163017"/>
              <a:gd name="connsiteY4" fmla="*/ 1799249 h 2321343"/>
              <a:gd name="connsiteX5" fmla="*/ 294220 w 3163017"/>
              <a:gd name="connsiteY5" fmla="*/ 961638 h 2321343"/>
              <a:gd name="connsiteX6" fmla="*/ 910086 w 3163017"/>
              <a:gd name="connsiteY6" fmla="*/ 371399 h 232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3017" h="2321343">
                <a:moveTo>
                  <a:pt x="910086" y="371399"/>
                </a:moveTo>
                <a:cubicBezTo>
                  <a:pt x="1185720" y="-243103"/>
                  <a:pt x="1955138" y="2046"/>
                  <a:pt x="2060531" y="408599"/>
                </a:cubicBezTo>
                <a:cubicBezTo>
                  <a:pt x="2435673" y="145609"/>
                  <a:pt x="3087603" y="528376"/>
                  <a:pt x="2879681" y="1067593"/>
                </a:cubicBezTo>
                <a:cubicBezTo>
                  <a:pt x="3215504" y="998520"/>
                  <a:pt x="3437904" y="1977610"/>
                  <a:pt x="2436165" y="1858478"/>
                </a:cubicBezTo>
                <a:cubicBezTo>
                  <a:pt x="2011599" y="2601151"/>
                  <a:pt x="882536" y="2351854"/>
                  <a:pt x="774656" y="1799249"/>
                </a:cubicBezTo>
                <a:cubicBezTo>
                  <a:pt x="-270424" y="1890200"/>
                  <a:pt x="-71450" y="969599"/>
                  <a:pt x="294220" y="961638"/>
                </a:cubicBezTo>
                <a:cubicBezTo>
                  <a:pt x="117236" y="580357"/>
                  <a:pt x="554499" y="167047"/>
                  <a:pt x="910086" y="3713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PSTN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61" descr="GenericServ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129" y="4712550"/>
            <a:ext cx="472094" cy="8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log.cosmix.org/wp-content/uploads/2007/12/eyebeam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54" y="4490886"/>
            <a:ext cx="864988" cy="127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868292" y="5571604"/>
            <a:ext cx="233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PRS Provider IVR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79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Wholesale Fraud / </a:t>
            </a:r>
            <a:r>
              <a:rPr lang="en-US" b="1" dirty="0">
                <a:solidFill>
                  <a:srgbClr val="00B0F0"/>
                </a:solidFill>
              </a:rPr>
              <a:t>Toll </a:t>
            </a:r>
            <a:r>
              <a:rPr lang="en-US" b="1" dirty="0" smtClean="0">
                <a:solidFill>
                  <a:srgbClr val="00B0F0"/>
                </a:solidFill>
              </a:rPr>
              <a:t>Bypass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Joe hears that Tor isn’t anonymous anymore, so he doesn’t want to risk making calls and getting caught.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He decides to sell access to the </a:t>
            </a:r>
            <a:r>
              <a:rPr lang="en-US" sz="3200" dirty="0" err="1" smtClean="0">
                <a:solidFill>
                  <a:schemeClr val="bg1"/>
                </a:solidFill>
              </a:rPr>
              <a:t>PBXes</a:t>
            </a:r>
            <a:r>
              <a:rPr lang="en-US" sz="3200" dirty="0" smtClean="0">
                <a:solidFill>
                  <a:schemeClr val="bg1"/>
                </a:solidFill>
              </a:rPr>
              <a:t> he’s already cracked to someone else to carry international minutes between carriers.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Most of the money, and none of the headache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02062" y="4724794"/>
            <a:ext cx="732643" cy="93412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2099776" y="4495383"/>
            <a:ext cx="1874586" cy="1375761"/>
          </a:xfrm>
          <a:custGeom>
            <a:avLst/>
            <a:gdLst>
              <a:gd name="connsiteX0" fmla="*/ 1056673 w 3672381"/>
              <a:gd name="connsiteY0" fmla="*/ 409627 h 2095757"/>
              <a:gd name="connsiteX1" fmla="*/ 1704373 w 3672381"/>
              <a:gd name="connsiteY1" fmla="*/ 52 h 2095757"/>
              <a:gd name="connsiteX2" fmla="*/ 2390173 w 3672381"/>
              <a:gd name="connsiteY2" fmla="*/ 381052 h 2095757"/>
              <a:gd name="connsiteX3" fmla="*/ 3028348 w 3672381"/>
              <a:gd name="connsiteY3" fmla="*/ 400102 h 2095757"/>
              <a:gd name="connsiteX4" fmla="*/ 3285523 w 3672381"/>
              <a:gd name="connsiteY4" fmla="*/ 904927 h 2095757"/>
              <a:gd name="connsiteX5" fmla="*/ 3656998 w 3672381"/>
              <a:gd name="connsiteY5" fmla="*/ 1390702 h 2095757"/>
              <a:gd name="connsiteX6" fmla="*/ 2723548 w 3672381"/>
              <a:gd name="connsiteY6" fmla="*/ 1762177 h 2095757"/>
              <a:gd name="connsiteX7" fmla="*/ 1990123 w 3672381"/>
              <a:gd name="connsiteY7" fmla="*/ 2095552 h 2095757"/>
              <a:gd name="connsiteX8" fmla="*/ 1190023 w 3672381"/>
              <a:gd name="connsiteY8" fmla="*/ 1714552 h 2095757"/>
              <a:gd name="connsiteX9" fmla="*/ 18448 w 3672381"/>
              <a:gd name="connsiteY9" fmla="*/ 1333552 h 2095757"/>
              <a:gd name="connsiteX10" fmla="*/ 485173 w 3672381"/>
              <a:gd name="connsiteY10" fmla="*/ 847777 h 2095757"/>
              <a:gd name="connsiteX11" fmla="*/ 656623 w 3672381"/>
              <a:gd name="connsiteY11" fmla="*/ 485827 h 2095757"/>
              <a:gd name="connsiteX12" fmla="*/ 1056673 w 3672381"/>
              <a:gd name="connsiteY12" fmla="*/ 409627 h 2095757"/>
              <a:gd name="connsiteX0" fmla="*/ 1056673 w 3672381"/>
              <a:gd name="connsiteY0" fmla="*/ 409664 h 2095794"/>
              <a:gd name="connsiteX1" fmla="*/ 1704373 w 3672381"/>
              <a:gd name="connsiteY1" fmla="*/ 89 h 2095794"/>
              <a:gd name="connsiteX2" fmla="*/ 2390173 w 3672381"/>
              <a:gd name="connsiteY2" fmla="*/ 381089 h 2095794"/>
              <a:gd name="connsiteX3" fmla="*/ 3028348 w 3672381"/>
              <a:gd name="connsiteY3" fmla="*/ 400139 h 2095794"/>
              <a:gd name="connsiteX4" fmla="*/ 3285523 w 3672381"/>
              <a:gd name="connsiteY4" fmla="*/ 904964 h 2095794"/>
              <a:gd name="connsiteX5" fmla="*/ 3656998 w 3672381"/>
              <a:gd name="connsiteY5" fmla="*/ 1390739 h 2095794"/>
              <a:gd name="connsiteX6" fmla="*/ 2723548 w 3672381"/>
              <a:gd name="connsiteY6" fmla="*/ 1762214 h 2095794"/>
              <a:gd name="connsiteX7" fmla="*/ 1990123 w 3672381"/>
              <a:gd name="connsiteY7" fmla="*/ 2095589 h 2095794"/>
              <a:gd name="connsiteX8" fmla="*/ 1190023 w 3672381"/>
              <a:gd name="connsiteY8" fmla="*/ 1714589 h 2095794"/>
              <a:gd name="connsiteX9" fmla="*/ 18448 w 3672381"/>
              <a:gd name="connsiteY9" fmla="*/ 1333589 h 2095794"/>
              <a:gd name="connsiteX10" fmla="*/ 485173 w 3672381"/>
              <a:gd name="connsiteY10" fmla="*/ 847814 h 2095794"/>
              <a:gd name="connsiteX11" fmla="*/ 656623 w 3672381"/>
              <a:gd name="connsiteY11" fmla="*/ 485864 h 2095794"/>
              <a:gd name="connsiteX12" fmla="*/ 1056673 w 3672381"/>
              <a:gd name="connsiteY12" fmla="*/ 409664 h 2095794"/>
              <a:gd name="connsiteX0" fmla="*/ 1056673 w 3672381"/>
              <a:gd name="connsiteY0" fmla="*/ 409607 h 2095737"/>
              <a:gd name="connsiteX1" fmla="*/ 1704373 w 3672381"/>
              <a:gd name="connsiteY1" fmla="*/ 32 h 2095737"/>
              <a:gd name="connsiteX2" fmla="*/ 2390173 w 3672381"/>
              <a:gd name="connsiteY2" fmla="*/ 381032 h 2095737"/>
              <a:gd name="connsiteX3" fmla="*/ 3028348 w 3672381"/>
              <a:gd name="connsiteY3" fmla="*/ 400082 h 2095737"/>
              <a:gd name="connsiteX4" fmla="*/ 3285523 w 3672381"/>
              <a:gd name="connsiteY4" fmla="*/ 904907 h 2095737"/>
              <a:gd name="connsiteX5" fmla="*/ 3656998 w 3672381"/>
              <a:gd name="connsiteY5" fmla="*/ 1390682 h 2095737"/>
              <a:gd name="connsiteX6" fmla="*/ 2723548 w 3672381"/>
              <a:gd name="connsiteY6" fmla="*/ 1762157 h 2095737"/>
              <a:gd name="connsiteX7" fmla="*/ 1990123 w 3672381"/>
              <a:gd name="connsiteY7" fmla="*/ 2095532 h 2095737"/>
              <a:gd name="connsiteX8" fmla="*/ 1190023 w 3672381"/>
              <a:gd name="connsiteY8" fmla="*/ 1714532 h 2095737"/>
              <a:gd name="connsiteX9" fmla="*/ 18448 w 3672381"/>
              <a:gd name="connsiteY9" fmla="*/ 1333532 h 2095737"/>
              <a:gd name="connsiteX10" fmla="*/ 485173 w 3672381"/>
              <a:gd name="connsiteY10" fmla="*/ 847757 h 2095737"/>
              <a:gd name="connsiteX11" fmla="*/ 656623 w 3672381"/>
              <a:gd name="connsiteY11" fmla="*/ 485807 h 2095737"/>
              <a:gd name="connsiteX12" fmla="*/ 1056673 w 3672381"/>
              <a:gd name="connsiteY12" fmla="*/ 409607 h 2095737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82009"/>
              <a:gd name="connsiteY0" fmla="*/ 409710 h 2095840"/>
              <a:gd name="connsiteX1" fmla="*/ 1704373 w 3682009"/>
              <a:gd name="connsiteY1" fmla="*/ 135 h 2095840"/>
              <a:gd name="connsiteX2" fmla="*/ 2390173 w 3682009"/>
              <a:gd name="connsiteY2" fmla="*/ 381135 h 2095840"/>
              <a:gd name="connsiteX3" fmla="*/ 3028348 w 3682009"/>
              <a:gd name="connsiteY3" fmla="*/ 400185 h 2095840"/>
              <a:gd name="connsiteX4" fmla="*/ 3285523 w 3682009"/>
              <a:gd name="connsiteY4" fmla="*/ 905010 h 2095840"/>
              <a:gd name="connsiteX5" fmla="*/ 3656998 w 3682009"/>
              <a:gd name="connsiteY5" fmla="*/ 1390785 h 2095840"/>
              <a:gd name="connsiteX6" fmla="*/ 2723548 w 3682009"/>
              <a:gd name="connsiteY6" fmla="*/ 1762260 h 2095840"/>
              <a:gd name="connsiteX7" fmla="*/ 1990123 w 3682009"/>
              <a:gd name="connsiteY7" fmla="*/ 2095635 h 2095840"/>
              <a:gd name="connsiteX8" fmla="*/ 1190023 w 3682009"/>
              <a:gd name="connsiteY8" fmla="*/ 1714635 h 2095840"/>
              <a:gd name="connsiteX9" fmla="*/ 18448 w 3682009"/>
              <a:gd name="connsiteY9" fmla="*/ 1333635 h 2095840"/>
              <a:gd name="connsiteX10" fmla="*/ 485173 w 3682009"/>
              <a:gd name="connsiteY10" fmla="*/ 847860 h 2095840"/>
              <a:gd name="connsiteX11" fmla="*/ 656623 w 3682009"/>
              <a:gd name="connsiteY11" fmla="*/ 485910 h 2095840"/>
              <a:gd name="connsiteX12" fmla="*/ 1056673 w 3682009"/>
              <a:gd name="connsiteY12" fmla="*/ 409710 h 2095840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983217 w 3607975"/>
              <a:gd name="connsiteY0" fmla="*/ 409710 h 2096060"/>
              <a:gd name="connsiteX1" fmla="*/ 1630917 w 3607975"/>
              <a:gd name="connsiteY1" fmla="*/ 135 h 2096060"/>
              <a:gd name="connsiteX2" fmla="*/ 2316717 w 3607975"/>
              <a:gd name="connsiteY2" fmla="*/ 381135 h 2096060"/>
              <a:gd name="connsiteX3" fmla="*/ 2954892 w 3607975"/>
              <a:gd name="connsiteY3" fmla="*/ 400185 h 2096060"/>
              <a:gd name="connsiteX4" fmla="*/ 3212067 w 3607975"/>
              <a:gd name="connsiteY4" fmla="*/ 905010 h 2096060"/>
              <a:gd name="connsiteX5" fmla="*/ 3583542 w 3607975"/>
              <a:gd name="connsiteY5" fmla="*/ 1390785 h 2096060"/>
              <a:gd name="connsiteX6" fmla="*/ 2659617 w 3607975"/>
              <a:gd name="connsiteY6" fmla="*/ 1743210 h 2096060"/>
              <a:gd name="connsiteX7" fmla="*/ 1916667 w 3607975"/>
              <a:gd name="connsiteY7" fmla="*/ 2095635 h 2096060"/>
              <a:gd name="connsiteX8" fmla="*/ 1116567 w 3607975"/>
              <a:gd name="connsiteY8" fmla="*/ 1714635 h 2096060"/>
              <a:gd name="connsiteX9" fmla="*/ 40242 w 3607975"/>
              <a:gd name="connsiteY9" fmla="*/ 1400310 h 2096060"/>
              <a:gd name="connsiteX10" fmla="*/ 411717 w 3607975"/>
              <a:gd name="connsiteY10" fmla="*/ 847860 h 2096060"/>
              <a:gd name="connsiteX11" fmla="*/ 583167 w 3607975"/>
              <a:gd name="connsiteY11" fmla="*/ 485910 h 2096060"/>
              <a:gd name="connsiteX12" fmla="*/ 983217 w 3607975"/>
              <a:gd name="connsiteY12" fmla="*/ 409710 h 2096060"/>
              <a:gd name="connsiteX0" fmla="*/ 960621 w 3585379"/>
              <a:gd name="connsiteY0" fmla="*/ 409710 h 2096060"/>
              <a:gd name="connsiteX1" fmla="*/ 1608321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08346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960621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98971 w 3585379"/>
              <a:gd name="connsiteY3" fmla="*/ 485833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4636"/>
              <a:gd name="connsiteY0" fmla="*/ 409633 h 2095983"/>
              <a:gd name="connsiteX1" fmla="*/ 1789296 w 3584636"/>
              <a:gd name="connsiteY1" fmla="*/ 58 h 2095983"/>
              <a:gd name="connsiteX2" fmla="*/ 2370321 w 3584636"/>
              <a:gd name="connsiteY2" fmla="*/ 390583 h 2095983"/>
              <a:gd name="connsiteX3" fmla="*/ 3065646 w 3584636"/>
              <a:gd name="connsiteY3" fmla="*/ 438208 h 2095983"/>
              <a:gd name="connsiteX4" fmla="*/ 3189471 w 3584636"/>
              <a:gd name="connsiteY4" fmla="*/ 904933 h 2095983"/>
              <a:gd name="connsiteX5" fmla="*/ 3560946 w 3584636"/>
              <a:gd name="connsiteY5" fmla="*/ 1390708 h 2095983"/>
              <a:gd name="connsiteX6" fmla="*/ 2637021 w 3584636"/>
              <a:gd name="connsiteY6" fmla="*/ 1743133 h 2095983"/>
              <a:gd name="connsiteX7" fmla="*/ 1808346 w 3584636"/>
              <a:gd name="connsiteY7" fmla="*/ 2095558 h 2095983"/>
              <a:gd name="connsiteX8" fmla="*/ 1093971 w 3584636"/>
              <a:gd name="connsiteY8" fmla="*/ 1714558 h 2095983"/>
              <a:gd name="connsiteX9" fmla="*/ 17646 w 3584636"/>
              <a:gd name="connsiteY9" fmla="*/ 1400233 h 2095983"/>
              <a:gd name="connsiteX10" fmla="*/ 389121 w 3584636"/>
              <a:gd name="connsiteY10" fmla="*/ 847783 h 2095983"/>
              <a:gd name="connsiteX11" fmla="*/ 674871 w 3584636"/>
              <a:gd name="connsiteY11" fmla="*/ 447733 h 2095983"/>
              <a:gd name="connsiteX12" fmla="*/ 1179696 w 3584636"/>
              <a:gd name="connsiteY12" fmla="*/ 409633 h 2095983"/>
              <a:gd name="connsiteX0" fmla="*/ 1179696 w 3541550"/>
              <a:gd name="connsiteY0" fmla="*/ 409633 h 2095983"/>
              <a:gd name="connsiteX1" fmla="*/ 1789296 w 3541550"/>
              <a:gd name="connsiteY1" fmla="*/ 58 h 2095983"/>
              <a:gd name="connsiteX2" fmla="*/ 2370321 w 3541550"/>
              <a:gd name="connsiteY2" fmla="*/ 390583 h 2095983"/>
              <a:gd name="connsiteX3" fmla="*/ 3065646 w 3541550"/>
              <a:gd name="connsiteY3" fmla="*/ 438208 h 2095983"/>
              <a:gd name="connsiteX4" fmla="*/ 3189471 w 3541550"/>
              <a:gd name="connsiteY4" fmla="*/ 904933 h 2095983"/>
              <a:gd name="connsiteX5" fmla="*/ 3513321 w 3541550"/>
              <a:gd name="connsiteY5" fmla="*/ 1505008 h 2095983"/>
              <a:gd name="connsiteX6" fmla="*/ 2637021 w 3541550"/>
              <a:gd name="connsiteY6" fmla="*/ 1743133 h 2095983"/>
              <a:gd name="connsiteX7" fmla="*/ 1808346 w 3541550"/>
              <a:gd name="connsiteY7" fmla="*/ 2095558 h 2095983"/>
              <a:gd name="connsiteX8" fmla="*/ 1093971 w 3541550"/>
              <a:gd name="connsiteY8" fmla="*/ 1714558 h 2095983"/>
              <a:gd name="connsiteX9" fmla="*/ 17646 w 3541550"/>
              <a:gd name="connsiteY9" fmla="*/ 1400233 h 2095983"/>
              <a:gd name="connsiteX10" fmla="*/ 389121 w 3541550"/>
              <a:gd name="connsiteY10" fmla="*/ 847783 h 2095983"/>
              <a:gd name="connsiteX11" fmla="*/ 674871 w 3541550"/>
              <a:gd name="connsiteY11" fmla="*/ 447733 h 2095983"/>
              <a:gd name="connsiteX12" fmla="*/ 1179696 w 3541550"/>
              <a:gd name="connsiteY12" fmla="*/ 409633 h 2095983"/>
              <a:gd name="connsiteX0" fmla="*/ 1154227 w 3516081"/>
              <a:gd name="connsiteY0" fmla="*/ 409633 h 2095983"/>
              <a:gd name="connsiteX1" fmla="*/ 1763827 w 3516081"/>
              <a:gd name="connsiteY1" fmla="*/ 58 h 2095983"/>
              <a:gd name="connsiteX2" fmla="*/ 2344852 w 3516081"/>
              <a:gd name="connsiteY2" fmla="*/ 390583 h 2095983"/>
              <a:gd name="connsiteX3" fmla="*/ 3040177 w 3516081"/>
              <a:gd name="connsiteY3" fmla="*/ 438208 h 2095983"/>
              <a:gd name="connsiteX4" fmla="*/ 3164002 w 3516081"/>
              <a:gd name="connsiteY4" fmla="*/ 904933 h 2095983"/>
              <a:gd name="connsiteX5" fmla="*/ 3487852 w 3516081"/>
              <a:gd name="connsiteY5" fmla="*/ 1505008 h 2095983"/>
              <a:gd name="connsiteX6" fmla="*/ 2611552 w 3516081"/>
              <a:gd name="connsiteY6" fmla="*/ 1743133 h 2095983"/>
              <a:gd name="connsiteX7" fmla="*/ 1782877 w 3516081"/>
              <a:gd name="connsiteY7" fmla="*/ 2095558 h 2095983"/>
              <a:gd name="connsiteX8" fmla="*/ 1068502 w 3516081"/>
              <a:gd name="connsiteY8" fmla="*/ 1714558 h 2095983"/>
              <a:gd name="connsiteX9" fmla="*/ 20752 w 3516081"/>
              <a:gd name="connsiteY9" fmla="*/ 1457383 h 2095983"/>
              <a:gd name="connsiteX10" fmla="*/ 363652 w 3516081"/>
              <a:gd name="connsiteY10" fmla="*/ 847783 h 2095983"/>
              <a:gd name="connsiteX11" fmla="*/ 649402 w 3516081"/>
              <a:gd name="connsiteY11" fmla="*/ 447733 h 2095983"/>
              <a:gd name="connsiteX12" fmla="*/ 1154227 w 3516081"/>
              <a:gd name="connsiteY12" fmla="*/ 409633 h 2095983"/>
              <a:gd name="connsiteX0" fmla="*/ 1169904 w 3531758"/>
              <a:gd name="connsiteY0" fmla="*/ 409633 h 2095983"/>
              <a:gd name="connsiteX1" fmla="*/ 1779504 w 3531758"/>
              <a:gd name="connsiteY1" fmla="*/ 58 h 2095983"/>
              <a:gd name="connsiteX2" fmla="*/ 2360529 w 3531758"/>
              <a:gd name="connsiteY2" fmla="*/ 390583 h 2095983"/>
              <a:gd name="connsiteX3" fmla="*/ 3055854 w 3531758"/>
              <a:gd name="connsiteY3" fmla="*/ 438208 h 2095983"/>
              <a:gd name="connsiteX4" fmla="*/ 3179679 w 3531758"/>
              <a:gd name="connsiteY4" fmla="*/ 904933 h 2095983"/>
              <a:gd name="connsiteX5" fmla="*/ 3503529 w 3531758"/>
              <a:gd name="connsiteY5" fmla="*/ 1505008 h 2095983"/>
              <a:gd name="connsiteX6" fmla="*/ 2627229 w 3531758"/>
              <a:gd name="connsiteY6" fmla="*/ 1743133 h 2095983"/>
              <a:gd name="connsiteX7" fmla="*/ 1798554 w 3531758"/>
              <a:gd name="connsiteY7" fmla="*/ 2095558 h 2095983"/>
              <a:gd name="connsiteX8" fmla="*/ 1084179 w 3531758"/>
              <a:gd name="connsiteY8" fmla="*/ 1714558 h 2095983"/>
              <a:gd name="connsiteX9" fmla="*/ 36429 w 3531758"/>
              <a:gd name="connsiteY9" fmla="*/ 1457383 h 2095983"/>
              <a:gd name="connsiteX10" fmla="*/ 417429 w 3531758"/>
              <a:gd name="connsiteY10" fmla="*/ 895408 h 2095983"/>
              <a:gd name="connsiteX11" fmla="*/ 665079 w 3531758"/>
              <a:gd name="connsiteY11" fmla="*/ 447733 h 2095983"/>
              <a:gd name="connsiteX12" fmla="*/ 1169904 w 3531758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090625 w 3452479"/>
              <a:gd name="connsiteY0" fmla="*/ 409633 h 2095983"/>
              <a:gd name="connsiteX1" fmla="*/ 1700225 w 3452479"/>
              <a:gd name="connsiteY1" fmla="*/ 58 h 2095983"/>
              <a:gd name="connsiteX2" fmla="*/ 2281250 w 3452479"/>
              <a:gd name="connsiteY2" fmla="*/ 390583 h 2095983"/>
              <a:gd name="connsiteX3" fmla="*/ 2976575 w 3452479"/>
              <a:gd name="connsiteY3" fmla="*/ 438208 h 2095983"/>
              <a:gd name="connsiteX4" fmla="*/ 3100400 w 3452479"/>
              <a:gd name="connsiteY4" fmla="*/ 904933 h 2095983"/>
              <a:gd name="connsiteX5" fmla="*/ 3424250 w 3452479"/>
              <a:gd name="connsiteY5" fmla="*/ 1505008 h 2095983"/>
              <a:gd name="connsiteX6" fmla="*/ 2547950 w 3452479"/>
              <a:gd name="connsiteY6" fmla="*/ 1743133 h 2095983"/>
              <a:gd name="connsiteX7" fmla="*/ 1719275 w 3452479"/>
              <a:gd name="connsiteY7" fmla="*/ 2095558 h 2095983"/>
              <a:gd name="connsiteX8" fmla="*/ 1004900 w 3452479"/>
              <a:gd name="connsiteY8" fmla="*/ 1714558 h 2095983"/>
              <a:gd name="connsiteX9" fmla="*/ 52400 w 3452479"/>
              <a:gd name="connsiteY9" fmla="*/ 1552633 h 2095983"/>
              <a:gd name="connsiteX10" fmla="*/ 338150 w 3452479"/>
              <a:gd name="connsiteY10" fmla="*/ 895408 h 2095983"/>
              <a:gd name="connsiteX11" fmla="*/ 585800 w 3452479"/>
              <a:gd name="connsiteY11" fmla="*/ 447733 h 2095983"/>
              <a:gd name="connsiteX12" fmla="*/ 1090625 w 3452479"/>
              <a:gd name="connsiteY12" fmla="*/ 409633 h 2095983"/>
              <a:gd name="connsiteX0" fmla="*/ 1090625 w 3379927"/>
              <a:gd name="connsiteY0" fmla="*/ 409633 h 2095983"/>
              <a:gd name="connsiteX1" fmla="*/ 1700225 w 3379927"/>
              <a:gd name="connsiteY1" fmla="*/ 58 h 2095983"/>
              <a:gd name="connsiteX2" fmla="*/ 2281250 w 3379927"/>
              <a:gd name="connsiteY2" fmla="*/ 390583 h 2095983"/>
              <a:gd name="connsiteX3" fmla="*/ 2976575 w 3379927"/>
              <a:gd name="connsiteY3" fmla="*/ 438208 h 2095983"/>
              <a:gd name="connsiteX4" fmla="*/ 3100400 w 3379927"/>
              <a:gd name="connsiteY4" fmla="*/ 904933 h 2095983"/>
              <a:gd name="connsiteX5" fmla="*/ 3338525 w 3379927"/>
              <a:gd name="connsiteY5" fmla="*/ 1505008 h 2095983"/>
              <a:gd name="connsiteX6" fmla="*/ 2547950 w 3379927"/>
              <a:gd name="connsiteY6" fmla="*/ 1743133 h 2095983"/>
              <a:gd name="connsiteX7" fmla="*/ 1719275 w 3379927"/>
              <a:gd name="connsiteY7" fmla="*/ 2095558 h 2095983"/>
              <a:gd name="connsiteX8" fmla="*/ 1004900 w 3379927"/>
              <a:gd name="connsiteY8" fmla="*/ 1714558 h 2095983"/>
              <a:gd name="connsiteX9" fmla="*/ 52400 w 3379927"/>
              <a:gd name="connsiteY9" fmla="*/ 1552633 h 2095983"/>
              <a:gd name="connsiteX10" fmla="*/ 338150 w 3379927"/>
              <a:gd name="connsiteY10" fmla="*/ 895408 h 2095983"/>
              <a:gd name="connsiteX11" fmla="*/ 585800 w 3379927"/>
              <a:gd name="connsiteY11" fmla="*/ 447733 h 2095983"/>
              <a:gd name="connsiteX12" fmla="*/ 1090625 w 3379927"/>
              <a:gd name="connsiteY12" fmla="*/ 409633 h 2095983"/>
              <a:gd name="connsiteX0" fmla="*/ 1055122 w 3344424"/>
              <a:gd name="connsiteY0" fmla="*/ 409633 h 2095983"/>
              <a:gd name="connsiteX1" fmla="*/ 1664722 w 3344424"/>
              <a:gd name="connsiteY1" fmla="*/ 58 h 2095983"/>
              <a:gd name="connsiteX2" fmla="*/ 2245747 w 3344424"/>
              <a:gd name="connsiteY2" fmla="*/ 390583 h 2095983"/>
              <a:gd name="connsiteX3" fmla="*/ 2941072 w 3344424"/>
              <a:gd name="connsiteY3" fmla="*/ 438208 h 2095983"/>
              <a:gd name="connsiteX4" fmla="*/ 3064897 w 3344424"/>
              <a:gd name="connsiteY4" fmla="*/ 904933 h 2095983"/>
              <a:gd name="connsiteX5" fmla="*/ 3303022 w 3344424"/>
              <a:gd name="connsiteY5" fmla="*/ 1505008 h 2095983"/>
              <a:gd name="connsiteX6" fmla="*/ 2512447 w 3344424"/>
              <a:gd name="connsiteY6" fmla="*/ 1743133 h 2095983"/>
              <a:gd name="connsiteX7" fmla="*/ 1683772 w 3344424"/>
              <a:gd name="connsiteY7" fmla="*/ 2095558 h 2095983"/>
              <a:gd name="connsiteX8" fmla="*/ 969397 w 3344424"/>
              <a:gd name="connsiteY8" fmla="*/ 1714558 h 2095983"/>
              <a:gd name="connsiteX9" fmla="*/ 64522 w 3344424"/>
              <a:gd name="connsiteY9" fmla="*/ 1581208 h 2095983"/>
              <a:gd name="connsiteX10" fmla="*/ 302647 w 3344424"/>
              <a:gd name="connsiteY10" fmla="*/ 895408 h 2095983"/>
              <a:gd name="connsiteX11" fmla="*/ 550297 w 3344424"/>
              <a:gd name="connsiteY11" fmla="*/ 447733 h 2095983"/>
              <a:gd name="connsiteX12" fmla="*/ 1055122 w 3344424"/>
              <a:gd name="connsiteY12" fmla="*/ 409633 h 2095983"/>
              <a:gd name="connsiteX0" fmla="*/ 1046393 w 3335695"/>
              <a:gd name="connsiteY0" fmla="*/ 409633 h 2095983"/>
              <a:gd name="connsiteX1" fmla="*/ 1655993 w 3335695"/>
              <a:gd name="connsiteY1" fmla="*/ 58 h 2095983"/>
              <a:gd name="connsiteX2" fmla="*/ 2237018 w 3335695"/>
              <a:gd name="connsiteY2" fmla="*/ 390583 h 2095983"/>
              <a:gd name="connsiteX3" fmla="*/ 2932343 w 3335695"/>
              <a:gd name="connsiteY3" fmla="*/ 438208 h 2095983"/>
              <a:gd name="connsiteX4" fmla="*/ 3056168 w 3335695"/>
              <a:gd name="connsiteY4" fmla="*/ 904933 h 2095983"/>
              <a:gd name="connsiteX5" fmla="*/ 3294293 w 3335695"/>
              <a:gd name="connsiteY5" fmla="*/ 1505008 h 2095983"/>
              <a:gd name="connsiteX6" fmla="*/ 2503718 w 3335695"/>
              <a:gd name="connsiteY6" fmla="*/ 1743133 h 2095983"/>
              <a:gd name="connsiteX7" fmla="*/ 1675043 w 3335695"/>
              <a:gd name="connsiteY7" fmla="*/ 2095558 h 2095983"/>
              <a:gd name="connsiteX8" fmla="*/ 960668 w 3335695"/>
              <a:gd name="connsiteY8" fmla="*/ 1714558 h 2095983"/>
              <a:gd name="connsiteX9" fmla="*/ 55793 w 3335695"/>
              <a:gd name="connsiteY9" fmla="*/ 1581208 h 2095983"/>
              <a:gd name="connsiteX10" fmla="*/ 293918 w 3335695"/>
              <a:gd name="connsiteY10" fmla="*/ 895408 h 2095983"/>
              <a:gd name="connsiteX11" fmla="*/ 541568 w 3335695"/>
              <a:gd name="connsiteY11" fmla="*/ 447733 h 2095983"/>
              <a:gd name="connsiteX12" fmla="*/ 1046393 w 3335695"/>
              <a:gd name="connsiteY12" fmla="*/ 409633 h 2095983"/>
              <a:gd name="connsiteX0" fmla="*/ 1045688 w 3334990"/>
              <a:gd name="connsiteY0" fmla="*/ 409633 h 2096616"/>
              <a:gd name="connsiteX1" fmla="*/ 1655288 w 3334990"/>
              <a:gd name="connsiteY1" fmla="*/ 58 h 2096616"/>
              <a:gd name="connsiteX2" fmla="*/ 2236313 w 3334990"/>
              <a:gd name="connsiteY2" fmla="*/ 390583 h 2096616"/>
              <a:gd name="connsiteX3" fmla="*/ 2931638 w 3334990"/>
              <a:gd name="connsiteY3" fmla="*/ 438208 h 2096616"/>
              <a:gd name="connsiteX4" fmla="*/ 3055463 w 3334990"/>
              <a:gd name="connsiteY4" fmla="*/ 904933 h 2096616"/>
              <a:gd name="connsiteX5" fmla="*/ 3293588 w 3334990"/>
              <a:gd name="connsiteY5" fmla="*/ 1505008 h 2096616"/>
              <a:gd name="connsiteX6" fmla="*/ 2503013 w 3334990"/>
              <a:gd name="connsiteY6" fmla="*/ 1743133 h 2096616"/>
              <a:gd name="connsiteX7" fmla="*/ 1674338 w 3334990"/>
              <a:gd name="connsiteY7" fmla="*/ 2095558 h 2096616"/>
              <a:gd name="connsiteX8" fmla="*/ 950438 w 3334990"/>
              <a:gd name="connsiteY8" fmla="*/ 1781233 h 2096616"/>
              <a:gd name="connsiteX9" fmla="*/ 55088 w 3334990"/>
              <a:gd name="connsiteY9" fmla="*/ 1581208 h 2096616"/>
              <a:gd name="connsiteX10" fmla="*/ 293213 w 3334990"/>
              <a:gd name="connsiteY10" fmla="*/ 895408 h 2096616"/>
              <a:gd name="connsiteX11" fmla="*/ 540863 w 3334990"/>
              <a:gd name="connsiteY11" fmla="*/ 447733 h 2096616"/>
              <a:gd name="connsiteX12" fmla="*/ 1045688 w 3334990"/>
              <a:gd name="connsiteY12" fmla="*/ 409633 h 2096616"/>
              <a:gd name="connsiteX0" fmla="*/ 1045688 w 3332898"/>
              <a:gd name="connsiteY0" fmla="*/ 409633 h 2097519"/>
              <a:gd name="connsiteX1" fmla="*/ 1655288 w 3332898"/>
              <a:gd name="connsiteY1" fmla="*/ 58 h 2097519"/>
              <a:gd name="connsiteX2" fmla="*/ 2236313 w 3332898"/>
              <a:gd name="connsiteY2" fmla="*/ 390583 h 2097519"/>
              <a:gd name="connsiteX3" fmla="*/ 2931638 w 3332898"/>
              <a:gd name="connsiteY3" fmla="*/ 438208 h 2097519"/>
              <a:gd name="connsiteX4" fmla="*/ 3055463 w 3332898"/>
              <a:gd name="connsiteY4" fmla="*/ 904933 h 2097519"/>
              <a:gd name="connsiteX5" fmla="*/ 3293588 w 3332898"/>
              <a:gd name="connsiteY5" fmla="*/ 1505008 h 2097519"/>
              <a:gd name="connsiteX6" fmla="*/ 2531588 w 3332898"/>
              <a:gd name="connsiteY6" fmla="*/ 1800283 h 2097519"/>
              <a:gd name="connsiteX7" fmla="*/ 1674338 w 3332898"/>
              <a:gd name="connsiteY7" fmla="*/ 2095558 h 2097519"/>
              <a:gd name="connsiteX8" fmla="*/ 950438 w 3332898"/>
              <a:gd name="connsiteY8" fmla="*/ 1781233 h 2097519"/>
              <a:gd name="connsiteX9" fmla="*/ 55088 w 3332898"/>
              <a:gd name="connsiteY9" fmla="*/ 1581208 h 2097519"/>
              <a:gd name="connsiteX10" fmla="*/ 293213 w 3332898"/>
              <a:gd name="connsiteY10" fmla="*/ 895408 h 2097519"/>
              <a:gd name="connsiteX11" fmla="*/ 540863 w 3332898"/>
              <a:gd name="connsiteY11" fmla="*/ 447733 h 2097519"/>
              <a:gd name="connsiteX12" fmla="*/ 1045688 w 3332898"/>
              <a:gd name="connsiteY12" fmla="*/ 409633 h 2097519"/>
              <a:gd name="connsiteX0" fmla="*/ 1045688 w 3338471"/>
              <a:gd name="connsiteY0" fmla="*/ 409633 h 2097519"/>
              <a:gd name="connsiteX1" fmla="*/ 1655288 w 3338471"/>
              <a:gd name="connsiteY1" fmla="*/ 58 h 2097519"/>
              <a:gd name="connsiteX2" fmla="*/ 2236313 w 3338471"/>
              <a:gd name="connsiteY2" fmla="*/ 390583 h 2097519"/>
              <a:gd name="connsiteX3" fmla="*/ 2931638 w 3338471"/>
              <a:gd name="connsiteY3" fmla="*/ 438208 h 2097519"/>
              <a:gd name="connsiteX4" fmla="*/ 3055463 w 3338471"/>
              <a:gd name="connsiteY4" fmla="*/ 904933 h 2097519"/>
              <a:gd name="connsiteX5" fmla="*/ 3293588 w 3338471"/>
              <a:gd name="connsiteY5" fmla="*/ 1505008 h 2097519"/>
              <a:gd name="connsiteX6" fmla="*/ 2531588 w 3338471"/>
              <a:gd name="connsiteY6" fmla="*/ 1800283 h 2097519"/>
              <a:gd name="connsiteX7" fmla="*/ 1674338 w 3338471"/>
              <a:gd name="connsiteY7" fmla="*/ 2095558 h 2097519"/>
              <a:gd name="connsiteX8" fmla="*/ 950438 w 3338471"/>
              <a:gd name="connsiteY8" fmla="*/ 1781233 h 2097519"/>
              <a:gd name="connsiteX9" fmla="*/ 55088 w 3338471"/>
              <a:gd name="connsiteY9" fmla="*/ 1581208 h 2097519"/>
              <a:gd name="connsiteX10" fmla="*/ 293213 w 3338471"/>
              <a:gd name="connsiteY10" fmla="*/ 895408 h 2097519"/>
              <a:gd name="connsiteX11" fmla="*/ 540863 w 3338471"/>
              <a:gd name="connsiteY11" fmla="*/ 447733 h 2097519"/>
              <a:gd name="connsiteX12" fmla="*/ 1045688 w 3338471"/>
              <a:gd name="connsiteY12" fmla="*/ 409633 h 2097519"/>
              <a:gd name="connsiteX0" fmla="*/ 1045688 w 3349570"/>
              <a:gd name="connsiteY0" fmla="*/ 409633 h 2097519"/>
              <a:gd name="connsiteX1" fmla="*/ 1655288 w 3349570"/>
              <a:gd name="connsiteY1" fmla="*/ 58 h 2097519"/>
              <a:gd name="connsiteX2" fmla="*/ 2236313 w 3349570"/>
              <a:gd name="connsiteY2" fmla="*/ 390583 h 2097519"/>
              <a:gd name="connsiteX3" fmla="*/ 2931638 w 3349570"/>
              <a:gd name="connsiteY3" fmla="*/ 438208 h 2097519"/>
              <a:gd name="connsiteX4" fmla="*/ 3055463 w 3349570"/>
              <a:gd name="connsiteY4" fmla="*/ 904933 h 2097519"/>
              <a:gd name="connsiteX5" fmla="*/ 3293588 w 3349570"/>
              <a:gd name="connsiteY5" fmla="*/ 1505008 h 2097519"/>
              <a:gd name="connsiteX6" fmla="*/ 2531588 w 3349570"/>
              <a:gd name="connsiteY6" fmla="*/ 1800283 h 2097519"/>
              <a:gd name="connsiteX7" fmla="*/ 1674338 w 3349570"/>
              <a:gd name="connsiteY7" fmla="*/ 2095558 h 2097519"/>
              <a:gd name="connsiteX8" fmla="*/ 950438 w 3349570"/>
              <a:gd name="connsiteY8" fmla="*/ 1781233 h 2097519"/>
              <a:gd name="connsiteX9" fmla="*/ 55088 w 3349570"/>
              <a:gd name="connsiteY9" fmla="*/ 1581208 h 2097519"/>
              <a:gd name="connsiteX10" fmla="*/ 293213 w 3349570"/>
              <a:gd name="connsiteY10" fmla="*/ 895408 h 2097519"/>
              <a:gd name="connsiteX11" fmla="*/ 540863 w 3349570"/>
              <a:gd name="connsiteY11" fmla="*/ 447733 h 2097519"/>
              <a:gd name="connsiteX12" fmla="*/ 1045688 w 3349570"/>
              <a:gd name="connsiteY12" fmla="*/ 409633 h 2097519"/>
              <a:gd name="connsiteX0" fmla="*/ 1045688 w 3336674"/>
              <a:gd name="connsiteY0" fmla="*/ 409633 h 2097519"/>
              <a:gd name="connsiteX1" fmla="*/ 1655288 w 3336674"/>
              <a:gd name="connsiteY1" fmla="*/ 58 h 2097519"/>
              <a:gd name="connsiteX2" fmla="*/ 2236313 w 3336674"/>
              <a:gd name="connsiteY2" fmla="*/ 390583 h 2097519"/>
              <a:gd name="connsiteX3" fmla="*/ 2931638 w 3336674"/>
              <a:gd name="connsiteY3" fmla="*/ 438208 h 2097519"/>
              <a:gd name="connsiteX4" fmla="*/ 3055463 w 3336674"/>
              <a:gd name="connsiteY4" fmla="*/ 904933 h 2097519"/>
              <a:gd name="connsiteX5" fmla="*/ 3274538 w 3336674"/>
              <a:gd name="connsiteY5" fmla="*/ 1533583 h 2097519"/>
              <a:gd name="connsiteX6" fmla="*/ 2531588 w 3336674"/>
              <a:gd name="connsiteY6" fmla="*/ 1800283 h 2097519"/>
              <a:gd name="connsiteX7" fmla="*/ 1674338 w 3336674"/>
              <a:gd name="connsiteY7" fmla="*/ 2095558 h 2097519"/>
              <a:gd name="connsiteX8" fmla="*/ 950438 w 3336674"/>
              <a:gd name="connsiteY8" fmla="*/ 1781233 h 2097519"/>
              <a:gd name="connsiteX9" fmla="*/ 55088 w 3336674"/>
              <a:gd name="connsiteY9" fmla="*/ 1581208 h 2097519"/>
              <a:gd name="connsiteX10" fmla="*/ 293213 w 3336674"/>
              <a:gd name="connsiteY10" fmla="*/ 895408 h 2097519"/>
              <a:gd name="connsiteX11" fmla="*/ 540863 w 3336674"/>
              <a:gd name="connsiteY11" fmla="*/ 447733 h 2097519"/>
              <a:gd name="connsiteX12" fmla="*/ 1045688 w 3336674"/>
              <a:gd name="connsiteY12" fmla="*/ 409633 h 2097519"/>
              <a:gd name="connsiteX0" fmla="*/ 1045688 w 3328412"/>
              <a:gd name="connsiteY0" fmla="*/ 409633 h 2097519"/>
              <a:gd name="connsiteX1" fmla="*/ 1655288 w 3328412"/>
              <a:gd name="connsiteY1" fmla="*/ 58 h 2097519"/>
              <a:gd name="connsiteX2" fmla="*/ 2236313 w 3328412"/>
              <a:gd name="connsiteY2" fmla="*/ 390583 h 2097519"/>
              <a:gd name="connsiteX3" fmla="*/ 2931638 w 3328412"/>
              <a:gd name="connsiteY3" fmla="*/ 438208 h 2097519"/>
              <a:gd name="connsiteX4" fmla="*/ 3055463 w 3328412"/>
              <a:gd name="connsiteY4" fmla="*/ 904933 h 2097519"/>
              <a:gd name="connsiteX5" fmla="*/ 3274538 w 3328412"/>
              <a:gd name="connsiteY5" fmla="*/ 1533583 h 2097519"/>
              <a:gd name="connsiteX6" fmla="*/ 2531588 w 3328412"/>
              <a:gd name="connsiteY6" fmla="*/ 1800283 h 2097519"/>
              <a:gd name="connsiteX7" fmla="*/ 1674338 w 3328412"/>
              <a:gd name="connsiteY7" fmla="*/ 2095558 h 2097519"/>
              <a:gd name="connsiteX8" fmla="*/ 950438 w 3328412"/>
              <a:gd name="connsiteY8" fmla="*/ 1781233 h 2097519"/>
              <a:gd name="connsiteX9" fmla="*/ 55088 w 3328412"/>
              <a:gd name="connsiteY9" fmla="*/ 1581208 h 2097519"/>
              <a:gd name="connsiteX10" fmla="*/ 293213 w 3328412"/>
              <a:gd name="connsiteY10" fmla="*/ 895408 h 2097519"/>
              <a:gd name="connsiteX11" fmla="*/ 540863 w 3328412"/>
              <a:gd name="connsiteY11" fmla="*/ 447733 h 2097519"/>
              <a:gd name="connsiteX12" fmla="*/ 1045688 w 3328412"/>
              <a:gd name="connsiteY12" fmla="*/ 409633 h 2097519"/>
              <a:gd name="connsiteX0" fmla="*/ 1045688 w 3347830"/>
              <a:gd name="connsiteY0" fmla="*/ 409633 h 2097519"/>
              <a:gd name="connsiteX1" fmla="*/ 1655288 w 3347830"/>
              <a:gd name="connsiteY1" fmla="*/ 58 h 2097519"/>
              <a:gd name="connsiteX2" fmla="*/ 2236313 w 3347830"/>
              <a:gd name="connsiteY2" fmla="*/ 390583 h 2097519"/>
              <a:gd name="connsiteX3" fmla="*/ 2931638 w 3347830"/>
              <a:gd name="connsiteY3" fmla="*/ 438208 h 2097519"/>
              <a:gd name="connsiteX4" fmla="*/ 3055463 w 3347830"/>
              <a:gd name="connsiteY4" fmla="*/ 904933 h 2097519"/>
              <a:gd name="connsiteX5" fmla="*/ 3303113 w 3347830"/>
              <a:gd name="connsiteY5" fmla="*/ 1552633 h 2097519"/>
              <a:gd name="connsiteX6" fmla="*/ 2531588 w 3347830"/>
              <a:gd name="connsiteY6" fmla="*/ 1800283 h 2097519"/>
              <a:gd name="connsiteX7" fmla="*/ 1674338 w 3347830"/>
              <a:gd name="connsiteY7" fmla="*/ 2095558 h 2097519"/>
              <a:gd name="connsiteX8" fmla="*/ 950438 w 3347830"/>
              <a:gd name="connsiteY8" fmla="*/ 1781233 h 2097519"/>
              <a:gd name="connsiteX9" fmla="*/ 55088 w 3347830"/>
              <a:gd name="connsiteY9" fmla="*/ 1581208 h 2097519"/>
              <a:gd name="connsiteX10" fmla="*/ 293213 w 3347830"/>
              <a:gd name="connsiteY10" fmla="*/ 895408 h 2097519"/>
              <a:gd name="connsiteX11" fmla="*/ 540863 w 3347830"/>
              <a:gd name="connsiteY11" fmla="*/ 447733 h 2097519"/>
              <a:gd name="connsiteX12" fmla="*/ 1045688 w 3347830"/>
              <a:gd name="connsiteY12" fmla="*/ 409633 h 2097519"/>
              <a:gd name="connsiteX0" fmla="*/ 1045688 w 3347830"/>
              <a:gd name="connsiteY0" fmla="*/ 409633 h 2134033"/>
              <a:gd name="connsiteX1" fmla="*/ 1655288 w 3347830"/>
              <a:gd name="connsiteY1" fmla="*/ 58 h 2134033"/>
              <a:gd name="connsiteX2" fmla="*/ 2236313 w 3347830"/>
              <a:gd name="connsiteY2" fmla="*/ 390583 h 2134033"/>
              <a:gd name="connsiteX3" fmla="*/ 2931638 w 3347830"/>
              <a:gd name="connsiteY3" fmla="*/ 438208 h 2134033"/>
              <a:gd name="connsiteX4" fmla="*/ 3055463 w 3347830"/>
              <a:gd name="connsiteY4" fmla="*/ 904933 h 2134033"/>
              <a:gd name="connsiteX5" fmla="*/ 3303113 w 3347830"/>
              <a:gd name="connsiteY5" fmla="*/ 1552633 h 2134033"/>
              <a:gd name="connsiteX6" fmla="*/ 2531588 w 3347830"/>
              <a:gd name="connsiteY6" fmla="*/ 1800283 h 2134033"/>
              <a:gd name="connsiteX7" fmla="*/ 1645763 w 3347830"/>
              <a:gd name="connsiteY7" fmla="*/ 2133658 h 2134033"/>
              <a:gd name="connsiteX8" fmla="*/ 950438 w 3347830"/>
              <a:gd name="connsiteY8" fmla="*/ 1781233 h 2134033"/>
              <a:gd name="connsiteX9" fmla="*/ 55088 w 3347830"/>
              <a:gd name="connsiteY9" fmla="*/ 1581208 h 2134033"/>
              <a:gd name="connsiteX10" fmla="*/ 293213 w 3347830"/>
              <a:gd name="connsiteY10" fmla="*/ 895408 h 2134033"/>
              <a:gd name="connsiteX11" fmla="*/ 540863 w 3347830"/>
              <a:gd name="connsiteY11" fmla="*/ 447733 h 2134033"/>
              <a:gd name="connsiteX12" fmla="*/ 1045688 w 3347830"/>
              <a:gd name="connsiteY12" fmla="*/ 409633 h 2134033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11257 w 3313399"/>
              <a:gd name="connsiteY0" fmla="*/ 409633 h 2230156"/>
              <a:gd name="connsiteX1" fmla="*/ 1620857 w 3313399"/>
              <a:gd name="connsiteY1" fmla="*/ 58 h 2230156"/>
              <a:gd name="connsiteX2" fmla="*/ 2201882 w 3313399"/>
              <a:gd name="connsiteY2" fmla="*/ 390583 h 2230156"/>
              <a:gd name="connsiteX3" fmla="*/ 2897207 w 3313399"/>
              <a:gd name="connsiteY3" fmla="*/ 438208 h 2230156"/>
              <a:gd name="connsiteX4" fmla="*/ 3021032 w 3313399"/>
              <a:gd name="connsiteY4" fmla="*/ 904933 h 2230156"/>
              <a:gd name="connsiteX5" fmla="*/ 3268682 w 3313399"/>
              <a:gd name="connsiteY5" fmla="*/ 1552633 h 2230156"/>
              <a:gd name="connsiteX6" fmla="*/ 2497157 w 3313399"/>
              <a:gd name="connsiteY6" fmla="*/ 1800283 h 2230156"/>
              <a:gd name="connsiteX7" fmla="*/ 1611332 w 3313399"/>
              <a:gd name="connsiteY7" fmla="*/ 2230088 h 2230156"/>
              <a:gd name="connsiteX8" fmla="*/ 916007 w 3313399"/>
              <a:gd name="connsiteY8" fmla="*/ 1781233 h 2230156"/>
              <a:gd name="connsiteX9" fmla="*/ 68871 w 3313399"/>
              <a:gd name="connsiteY9" fmla="*/ 1637460 h 2230156"/>
              <a:gd name="connsiteX10" fmla="*/ 258782 w 3313399"/>
              <a:gd name="connsiteY10" fmla="*/ 895408 h 2230156"/>
              <a:gd name="connsiteX11" fmla="*/ 458218 w 3313399"/>
              <a:gd name="connsiteY11" fmla="*/ 431661 h 2230156"/>
              <a:gd name="connsiteX12" fmla="*/ 1011257 w 3313399"/>
              <a:gd name="connsiteY12" fmla="*/ 409633 h 2230156"/>
              <a:gd name="connsiteX0" fmla="*/ 769622 w 3071764"/>
              <a:gd name="connsiteY0" fmla="*/ 409633 h 2230156"/>
              <a:gd name="connsiteX1" fmla="*/ 1379222 w 3071764"/>
              <a:gd name="connsiteY1" fmla="*/ 58 h 2230156"/>
              <a:gd name="connsiteX2" fmla="*/ 1960247 w 3071764"/>
              <a:gd name="connsiteY2" fmla="*/ 390583 h 2230156"/>
              <a:gd name="connsiteX3" fmla="*/ 2655572 w 3071764"/>
              <a:gd name="connsiteY3" fmla="*/ 438208 h 2230156"/>
              <a:gd name="connsiteX4" fmla="*/ 2779397 w 3071764"/>
              <a:gd name="connsiteY4" fmla="*/ 904933 h 2230156"/>
              <a:gd name="connsiteX5" fmla="*/ 3027047 w 3071764"/>
              <a:gd name="connsiteY5" fmla="*/ 1552633 h 2230156"/>
              <a:gd name="connsiteX6" fmla="*/ 2255522 w 3071764"/>
              <a:gd name="connsiteY6" fmla="*/ 1800283 h 2230156"/>
              <a:gd name="connsiteX7" fmla="*/ 1369697 w 3071764"/>
              <a:gd name="connsiteY7" fmla="*/ 2230088 h 2230156"/>
              <a:gd name="connsiteX8" fmla="*/ 674372 w 3071764"/>
              <a:gd name="connsiteY8" fmla="*/ 1781233 h 2230156"/>
              <a:gd name="connsiteX9" fmla="*/ 17147 w 3071764"/>
              <a:gd name="connsiteY9" fmla="*/ 895408 h 2230156"/>
              <a:gd name="connsiteX10" fmla="*/ 216583 w 3071764"/>
              <a:gd name="connsiteY10" fmla="*/ 431661 h 2230156"/>
              <a:gd name="connsiteX11" fmla="*/ 769622 w 3071764"/>
              <a:gd name="connsiteY11" fmla="*/ 409633 h 2230156"/>
              <a:gd name="connsiteX0" fmla="*/ 791068 w 3093210"/>
              <a:gd name="connsiteY0" fmla="*/ 409633 h 2230156"/>
              <a:gd name="connsiteX1" fmla="*/ 1400668 w 3093210"/>
              <a:gd name="connsiteY1" fmla="*/ 58 h 2230156"/>
              <a:gd name="connsiteX2" fmla="*/ 1981693 w 3093210"/>
              <a:gd name="connsiteY2" fmla="*/ 390583 h 2230156"/>
              <a:gd name="connsiteX3" fmla="*/ 2677018 w 3093210"/>
              <a:gd name="connsiteY3" fmla="*/ 438208 h 2230156"/>
              <a:gd name="connsiteX4" fmla="*/ 2800843 w 3093210"/>
              <a:gd name="connsiteY4" fmla="*/ 904933 h 2230156"/>
              <a:gd name="connsiteX5" fmla="*/ 3048493 w 3093210"/>
              <a:gd name="connsiteY5" fmla="*/ 1552633 h 2230156"/>
              <a:gd name="connsiteX6" fmla="*/ 2276968 w 3093210"/>
              <a:gd name="connsiteY6" fmla="*/ 1800283 h 2230156"/>
              <a:gd name="connsiteX7" fmla="*/ 1391143 w 3093210"/>
              <a:gd name="connsiteY7" fmla="*/ 2230088 h 2230156"/>
              <a:gd name="connsiteX8" fmla="*/ 695818 w 3093210"/>
              <a:gd name="connsiteY8" fmla="*/ 1781233 h 2230156"/>
              <a:gd name="connsiteX9" fmla="*/ 38593 w 3093210"/>
              <a:gd name="connsiteY9" fmla="*/ 895408 h 2230156"/>
              <a:gd name="connsiteX10" fmla="*/ 238029 w 3093210"/>
              <a:gd name="connsiteY10" fmla="*/ 431661 h 2230156"/>
              <a:gd name="connsiteX11" fmla="*/ 791068 w 3093210"/>
              <a:gd name="connsiteY11" fmla="*/ 409633 h 2230156"/>
              <a:gd name="connsiteX0" fmla="*/ 869057 w 3171199"/>
              <a:gd name="connsiteY0" fmla="*/ 409633 h 2230156"/>
              <a:gd name="connsiteX1" fmla="*/ 1478657 w 3171199"/>
              <a:gd name="connsiteY1" fmla="*/ 58 h 2230156"/>
              <a:gd name="connsiteX2" fmla="*/ 2059682 w 3171199"/>
              <a:gd name="connsiteY2" fmla="*/ 390583 h 2230156"/>
              <a:gd name="connsiteX3" fmla="*/ 2755007 w 3171199"/>
              <a:gd name="connsiteY3" fmla="*/ 438208 h 2230156"/>
              <a:gd name="connsiteX4" fmla="*/ 2878832 w 3171199"/>
              <a:gd name="connsiteY4" fmla="*/ 904933 h 2230156"/>
              <a:gd name="connsiteX5" fmla="*/ 3126482 w 3171199"/>
              <a:gd name="connsiteY5" fmla="*/ 1552633 h 2230156"/>
              <a:gd name="connsiteX6" fmla="*/ 2354957 w 3171199"/>
              <a:gd name="connsiteY6" fmla="*/ 1800283 h 2230156"/>
              <a:gd name="connsiteX7" fmla="*/ 1469132 w 3171199"/>
              <a:gd name="connsiteY7" fmla="*/ 2230088 h 2230156"/>
              <a:gd name="connsiteX8" fmla="*/ 773807 w 3171199"/>
              <a:gd name="connsiteY8" fmla="*/ 1781233 h 2230156"/>
              <a:gd name="connsiteX9" fmla="*/ 116582 w 3171199"/>
              <a:gd name="connsiteY9" fmla="*/ 895408 h 2230156"/>
              <a:gd name="connsiteX10" fmla="*/ 316018 w 3171199"/>
              <a:gd name="connsiteY10" fmla="*/ 431661 h 2230156"/>
              <a:gd name="connsiteX11" fmla="*/ 869057 w 3171199"/>
              <a:gd name="connsiteY11" fmla="*/ 409633 h 2230156"/>
              <a:gd name="connsiteX0" fmla="*/ 811152 w 3113294"/>
              <a:gd name="connsiteY0" fmla="*/ 409633 h 2230156"/>
              <a:gd name="connsiteX1" fmla="*/ 1420752 w 3113294"/>
              <a:gd name="connsiteY1" fmla="*/ 58 h 2230156"/>
              <a:gd name="connsiteX2" fmla="*/ 2001777 w 3113294"/>
              <a:gd name="connsiteY2" fmla="*/ 390583 h 2230156"/>
              <a:gd name="connsiteX3" fmla="*/ 2697102 w 3113294"/>
              <a:gd name="connsiteY3" fmla="*/ 438208 h 2230156"/>
              <a:gd name="connsiteX4" fmla="*/ 2820927 w 3113294"/>
              <a:gd name="connsiteY4" fmla="*/ 904933 h 2230156"/>
              <a:gd name="connsiteX5" fmla="*/ 3068577 w 3113294"/>
              <a:gd name="connsiteY5" fmla="*/ 1552633 h 2230156"/>
              <a:gd name="connsiteX6" fmla="*/ 2297052 w 3113294"/>
              <a:gd name="connsiteY6" fmla="*/ 1800283 h 2230156"/>
              <a:gd name="connsiteX7" fmla="*/ 1411227 w 3113294"/>
              <a:gd name="connsiteY7" fmla="*/ 2230088 h 2230156"/>
              <a:gd name="connsiteX8" fmla="*/ 715902 w 3113294"/>
              <a:gd name="connsiteY8" fmla="*/ 1781233 h 2230156"/>
              <a:gd name="connsiteX9" fmla="*/ 155107 w 3113294"/>
              <a:gd name="connsiteY9" fmla="*/ 991837 h 2230156"/>
              <a:gd name="connsiteX10" fmla="*/ 258113 w 3113294"/>
              <a:gd name="connsiteY10" fmla="*/ 431661 h 2230156"/>
              <a:gd name="connsiteX11" fmla="*/ 811152 w 3113294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307599 w 3162780"/>
              <a:gd name="connsiteY10" fmla="*/ 431661 h 2230156"/>
              <a:gd name="connsiteX11" fmla="*/ 860638 w 3162780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51386 h 1871909"/>
              <a:gd name="connsiteX1" fmla="*/ 2051263 w 3162780"/>
              <a:gd name="connsiteY1" fmla="*/ 32336 h 1871909"/>
              <a:gd name="connsiteX2" fmla="*/ 2746588 w 3162780"/>
              <a:gd name="connsiteY2" fmla="*/ 79961 h 1871909"/>
              <a:gd name="connsiteX3" fmla="*/ 2870413 w 3162780"/>
              <a:gd name="connsiteY3" fmla="*/ 546686 h 1871909"/>
              <a:gd name="connsiteX4" fmla="*/ 3118063 w 3162780"/>
              <a:gd name="connsiteY4" fmla="*/ 1194386 h 1871909"/>
              <a:gd name="connsiteX5" fmla="*/ 2346538 w 3162780"/>
              <a:gd name="connsiteY5" fmla="*/ 1442036 h 1871909"/>
              <a:gd name="connsiteX6" fmla="*/ 1460713 w 3162780"/>
              <a:gd name="connsiteY6" fmla="*/ 1871841 h 1871909"/>
              <a:gd name="connsiteX7" fmla="*/ 765388 w 3162780"/>
              <a:gd name="connsiteY7" fmla="*/ 1422986 h 1871909"/>
              <a:gd name="connsiteX8" fmla="*/ 204593 w 3162780"/>
              <a:gd name="connsiteY8" fmla="*/ 633590 h 1871909"/>
              <a:gd name="connsiteX9" fmla="*/ 860638 w 3162780"/>
              <a:gd name="connsiteY9" fmla="*/ 51386 h 1871909"/>
              <a:gd name="connsiteX0" fmla="*/ 860638 w 3162780"/>
              <a:gd name="connsiteY0" fmla="*/ 304223 h 2124746"/>
              <a:gd name="connsiteX1" fmla="*/ 2051263 w 3162780"/>
              <a:gd name="connsiteY1" fmla="*/ 285173 h 2124746"/>
              <a:gd name="connsiteX2" fmla="*/ 2746588 w 3162780"/>
              <a:gd name="connsiteY2" fmla="*/ 332798 h 2124746"/>
              <a:gd name="connsiteX3" fmla="*/ 2870413 w 3162780"/>
              <a:gd name="connsiteY3" fmla="*/ 799523 h 2124746"/>
              <a:gd name="connsiteX4" fmla="*/ 3118063 w 3162780"/>
              <a:gd name="connsiteY4" fmla="*/ 1447223 h 2124746"/>
              <a:gd name="connsiteX5" fmla="*/ 2346538 w 3162780"/>
              <a:gd name="connsiteY5" fmla="*/ 1694873 h 2124746"/>
              <a:gd name="connsiteX6" fmla="*/ 1460713 w 3162780"/>
              <a:gd name="connsiteY6" fmla="*/ 2124678 h 2124746"/>
              <a:gd name="connsiteX7" fmla="*/ 765388 w 3162780"/>
              <a:gd name="connsiteY7" fmla="*/ 1675823 h 2124746"/>
              <a:gd name="connsiteX8" fmla="*/ 204593 w 3162780"/>
              <a:gd name="connsiteY8" fmla="*/ 886427 h 2124746"/>
              <a:gd name="connsiteX9" fmla="*/ 860638 w 3162780"/>
              <a:gd name="connsiteY9" fmla="*/ 304223 h 2124746"/>
              <a:gd name="connsiteX0" fmla="*/ 860638 w 3162780"/>
              <a:gd name="connsiteY0" fmla="*/ 417859 h 2238382"/>
              <a:gd name="connsiteX1" fmla="*/ 2051263 w 3162780"/>
              <a:gd name="connsiteY1" fmla="*/ 398809 h 2238382"/>
              <a:gd name="connsiteX2" fmla="*/ 2746588 w 3162780"/>
              <a:gd name="connsiteY2" fmla="*/ 446434 h 2238382"/>
              <a:gd name="connsiteX3" fmla="*/ 2870413 w 3162780"/>
              <a:gd name="connsiteY3" fmla="*/ 913159 h 2238382"/>
              <a:gd name="connsiteX4" fmla="*/ 3118063 w 3162780"/>
              <a:gd name="connsiteY4" fmla="*/ 1560859 h 2238382"/>
              <a:gd name="connsiteX5" fmla="*/ 2346538 w 3162780"/>
              <a:gd name="connsiteY5" fmla="*/ 1808509 h 2238382"/>
              <a:gd name="connsiteX6" fmla="*/ 1460713 w 3162780"/>
              <a:gd name="connsiteY6" fmla="*/ 2238314 h 2238382"/>
              <a:gd name="connsiteX7" fmla="*/ 765388 w 3162780"/>
              <a:gd name="connsiteY7" fmla="*/ 1789459 h 2238382"/>
              <a:gd name="connsiteX8" fmla="*/ 204593 w 3162780"/>
              <a:gd name="connsiteY8" fmla="*/ 1000063 h 2238382"/>
              <a:gd name="connsiteX9" fmla="*/ 860638 w 3162780"/>
              <a:gd name="connsiteY9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3135837"/>
              <a:gd name="connsiteY0" fmla="*/ 417859 h 2238382"/>
              <a:gd name="connsiteX1" fmla="*/ 2051263 w 3135837"/>
              <a:gd name="connsiteY1" fmla="*/ 398809 h 2238382"/>
              <a:gd name="connsiteX2" fmla="*/ 2870413 w 3135837"/>
              <a:gd name="connsiteY2" fmla="*/ 913159 h 2238382"/>
              <a:gd name="connsiteX3" fmla="*/ 3118063 w 3135837"/>
              <a:gd name="connsiteY3" fmla="*/ 1560859 h 2238382"/>
              <a:gd name="connsiteX4" fmla="*/ 2346538 w 3135837"/>
              <a:gd name="connsiteY4" fmla="*/ 1808509 h 2238382"/>
              <a:gd name="connsiteX5" fmla="*/ 1460713 w 3135837"/>
              <a:gd name="connsiteY5" fmla="*/ 2238314 h 2238382"/>
              <a:gd name="connsiteX6" fmla="*/ 765388 w 3135837"/>
              <a:gd name="connsiteY6" fmla="*/ 1789459 h 2238382"/>
              <a:gd name="connsiteX7" fmla="*/ 204593 w 3135837"/>
              <a:gd name="connsiteY7" fmla="*/ 1000063 h 2238382"/>
              <a:gd name="connsiteX8" fmla="*/ 860638 w 3135837"/>
              <a:gd name="connsiteY8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2885782"/>
              <a:gd name="connsiteY0" fmla="*/ 417859 h 2238348"/>
              <a:gd name="connsiteX1" fmla="*/ 2051263 w 2885782"/>
              <a:gd name="connsiteY1" fmla="*/ 398809 h 2238348"/>
              <a:gd name="connsiteX2" fmla="*/ 2870413 w 2885782"/>
              <a:gd name="connsiteY2" fmla="*/ 913159 h 2238348"/>
              <a:gd name="connsiteX3" fmla="*/ 2346538 w 2885782"/>
              <a:gd name="connsiteY3" fmla="*/ 1808509 h 2238348"/>
              <a:gd name="connsiteX4" fmla="*/ 1460713 w 2885782"/>
              <a:gd name="connsiteY4" fmla="*/ 2238314 h 2238348"/>
              <a:gd name="connsiteX5" fmla="*/ 765388 w 2885782"/>
              <a:gd name="connsiteY5" fmla="*/ 1789459 h 2238348"/>
              <a:gd name="connsiteX6" fmla="*/ 204593 w 2885782"/>
              <a:gd name="connsiteY6" fmla="*/ 1000063 h 2238348"/>
              <a:gd name="connsiteX7" fmla="*/ 860638 w 2885782"/>
              <a:gd name="connsiteY7" fmla="*/ 417859 h 2238348"/>
              <a:gd name="connsiteX0" fmla="*/ 860638 w 3223707"/>
              <a:gd name="connsiteY0" fmla="*/ 417859 h 2238350"/>
              <a:gd name="connsiteX1" fmla="*/ 2051263 w 3223707"/>
              <a:gd name="connsiteY1" fmla="*/ 398809 h 2238350"/>
              <a:gd name="connsiteX2" fmla="*/ 2870413 w 3223707"/>
              <a:gd name="connsiteY2" fmla="*/ 913159 h 2238350"/>
              <a:gd name="connsiteX3" fmla="*/ 2346538 w 3223707"/>
              <a:gd name="connsiteY3" fmla="*/ 1808509 h 2238350"/>
              <a:gd name="connsiteX4" fmla="*/ 1460713 w 3223707"/>
              <a:gd name="connsiteY4" fmla="*/ 2238314 h 2238350"/>
              <a:gd name="connsiteX5" fmla="*/ 765388 w 3223707"/>
              <a:gd name="connsiteY5" fmla="*/ 1789459 h 2238350"/>
              <a:gd name="connsiteX6" fmla="*/ 204593 w 3223707"/>
              <a:gd name="connsiteY6" fmla="*/ 1000063 h 2238350"/>
              <a:gd name="connsiteX7" fmla="*/ 860638 w 3223707"/>
              <a:gd name="connsiteY7" fmla="*/ 417859 h 2238350"/>
              <a:gd name="connsiteX0" fmla="*/ 860638 w 2885783"/>
              <a:gd name="connsiteY0" fmla="*/ 417859 h 2238335"/>
              <a:gd name="connsiteX1" fmla="*/ 2051263 w 2885783"/>
              <a:gd name="connsiteY1" fmla="*/ 398809 h 2238335"/>
              <a:gd name="connsiteX2" fmla="*/ 2870413 w 2885783"/>
              <a:gd name="connsiteY2" fmla="*/ 913159 h 2238335"/>
              <a:gd name="connsiteX3" fmla="*/ 2348481 w 2885783"/>
              <a:gd name="connsiteY3" fmla="*/ 1817422 h 2238335"/>
              <a:gd name="connsiteX4" fmla="*/ 2346538 w 2885783"/>
              <a:gd name="connsiteY4" fmla="*/ 1808509 h 2238335"/>
              <a:gd name="connsiteX5" fmla="*/ 1460713 w 2885783"/>
              <a:gd name="connsiteY5" fmla="*/ 2238314 h 2238335"/>
              <a:gd name="connsiteX6" fmla="*/ 765388 w 2885783"/>
              <a:gd name="connsiteY6" fmla="*/ 1789459 h 2238335"/>
              <a:gd name="connsiteX7" fmla="*/ 204593 w 2885783"/>
              <a:gd name="connsiteY7" fmla="*/ 1000063 h 2238335"/>
              <a:gd name="connsiteX8" fmla="*/ 860638 w 2885783"/>
              <a:gd name="connsiteY8" fmla="*/ 417859 h 2238335"/>
              <a:gd name="connsiteX0" fmla="*/ 860638 w 3051061"/>
              <a:gd name="connsiteY0" fmla="*/ 417859 h 2238333"/>
              <a:gd name="connsiteX1" fmla="*/ 2051263 w 3051061"/>
              <a:gd name="connsiteY1" fmla="*/ 398809 h 2238333"/>
              <a:gd name="connsiteX2" fmla="*/ 2870413 w 3051061"/>
              <a:gd name="connsiteY2" fmla="*/ 913159 h 2238333"/>
              <a:gd name="connsiteX3" fmla="*/ 2348481 w 3051061"/>
              <a:gd name="connsiteY3" fmla="*/ 1817422 h 2238333"/>
              <a:gd name="connsiteX4" fmla="*/ 2346538 w 3051061"/>
              <a:gd name="connsiteY4" fmla="*/ 1808509 h 2238333"/>
              <a:gd name="connsiteX5" fmla="*/ 1460713 w 3051061"/>
              <a:gd name="connsiteY5" fmla="*/ 2238314 h 2238333"/>
              <a:gd name="connsiteX6" fmla="*/ 765388 w 3051061"/>
              <a:gd name="connsiteY6" fmla="*/ 1789459 h 2238333"/>
              <a:gd name="connsiteX7" fmla="*/ 204593 w 3051061"/>
              <a:gd name="connsiteY7" fmla="*/ 1000063 h 2238333"/>
              <a:gd name="connsiteX8" fmla="*/ 860638 w 3051061"/>
              <a:gd name="connsiteY8" fmla="*/ 417859 h 2238333"/>
              <a:gd name="connsiteX0" fmla="*/ 860638 w 3147768"/>
              <a:gd name="connsiteY0" fmla="*/ 417859 h 2238335"/>
              <a:gd name="connsiteX1" fmla="*/ 2051263 w 3147768"/>
              <a:gd name="connsiteY1" fmla="*/ 398809 h 2238335"/>
              <a:gd name="connsiteX2" fmla="*/ 2870413 w 3147768"/>
              <a:gd name="connsiteY2" fmla="*/ 913159 h 2238335"/>
              <a:gd name="connsiteX3" fmla="*/ 2348481 w 3147768"/>
              <a:gd name="connsiteY3" fmla="*/ 1817422 h 2238335"/>
              <a:gd name="connsiteX4" fmla="*/ 2346538 w 3147768"/>
              <a:gd name="connsiteY4" fmla="*/ 1808509 h 2238335"/>
              <a:gd name="connsiteX5" fmla="*/ 1460713 w 3147768"/>
              <a:gd name="connsiteY5" fmla="*/ 2238314 h 2238335"/>
              <a:gd name="connsiteX6" fmla="*/ 765388 w 3147768"/>
              <a:gd name="connsiteY6" fmla="*/ 1789459 h 2238335"/>
              <a:gd name="connsiteX7" fmla="*/ 204593 w 3147768"/>
              <a:gd name="connsiteY7" fmla="*/ 1000063 h 2238335"/>
              <a:gd name="connsiteX8" fmla="*/ 860638 w 3147768"/>
              <a:gd name="connsiteY8" fmla="*/ 417859 h 2238335"/>
              <a:gd name="connsiteX0" fmla="*/ 860638 w 3147768"/>
              <a:gd name="connsiteY0" fmla="*/ 417859 h 1882497"/>
              <a:gd name="connsiteX1" fmla="*/ 2051263 w 3147768"/>
              <a:gd name="connsiteY1" fmla="*/ 398809 h 1882497"/>
              <a:gd name="connsiteX2" fmla="*/ 2870413 w 3147768"/>
              <a:gd name="connsiteY2" fmla="*/ 913159 h 1882497"/>
              <a:gd name="connsiteX3" fmla="*/ 2348481 w 3147768"/>
              <a:gd name="connsiteY3" fmla="*/ 1817422 h 1882497"/>
              <a:gd name="connsiteX4" fmla="*/ 2346538 w 3147768"/>
              <a:gd name="connsiteY4" fmla="*/ 1808509 h 1882497"/>
              <a:gd name="connsiteX5" fmla="*/ 765388 w 3147768"/>
              <a:gd name="connsiteY5" fmla="*/ 1789459 h 1882497"/>
              <a:gd name="connsiteX6" fmla="*/ 204593 w 3147768"/>
              <a:gd name="connsiteY6" fmla="*/ 1000063 h 1882497"/>
              <a:gd name="connsiteX7" fmla="*/ 860638 w 3147768"/>
              <a:gd name="connsiteY7" fmla="*/ 417859 h 1882497"/>
              <a:gd name="connsiteX0" fmla="*/ 860638 w 3147768"/>
              <a:gd name="connsiteY0" fmla="*/ 417859 h 2164947"/>
              <a:gd name="connsiteX1" fmla="*/ 2051263 w 3147768"/>
              <a:gd name="connsiteY1" fmla="*/ 398809 h 2164947"/>
              <a:gd name="connsiteX2" fmla="*/ 2870413 w 3147768"/>
              <a:gd name="connsiteY2" fmla="*/ 913159 h 2164947"/>
              <a:gd name="connsiteX3" fmla="*/ 2348481 w 3147768"/>
              <a:gd name="connsiteY3" fmla="*/ 1817422 h 2164947"/>
              <a:gd name="connsiteX4" fmla="*/ 2346538 w 3147768"/>
              <a:gd name="connsiteY4" fmla="*/ 1808509 h 2164947"/>
              <a:gd name="connsiteX5" fmla="*/ 765388 w 3147768"/>
              <a:gd name="connsiteY5" fmla="*/ 1789459 h 2164947"/>
              <a:gd name="connsiteX6" fmla="*/ 204593 w 3147768"/>
              <a:gd name="connsiteY6" fmla="*/ 1000063 h 2164947"/>
              <a:gd name="connsiteX7" fmla="*/ 860638 w 3147768"/>
              <a:gd name="connsiteY7" fmla="*/ 417859 h 2164947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696561"/>
              <a:gd name="connsiteX1" fmla="*/ 2051263 w 3147768"/>
              <a:gd name="connsiteY1" fmla="*/ 398809 h 2696561"/>
              <a:gd name="connsiteX2" fmla="*/ 2870413 w 3147768"/>
              <a:gd name="connsiteY2" fmla="*/ 913159 h 2696561"/>
              <a:gd name="connsiteX3" fmla="*/ 2348481 w 3147768"/>
              <a:gd name="connsiteY3" fmla="*/ 1817422 h 2696561"/>
              <a:gd name="connsiteX4" fmla="*/ 2330466 w 3147768"/>
              <a:gd name="connsiteY4" fmla="*/ 2395126 h 2696561"/>
              <a:gd name="connsiteX5" fmla="*/ 765388 w 3147768"/>
              <a:gd name="connsiteY5" fmla="*/ 1789459 h 2696561"/>
              <a:gd name="connsiteX6" fmla="*/ 204593 w 3147768"/>
              <a:gd name="connsiteY6" fmla="*/ 1000063 h 2696561"/>
              <a:gd name="connsiteX7" fmla="*/ 860638 w 3147768"/>
              <a:gd name="connsiteY7" fmla="*/ 417859 h 2696561"/>
              <a:gd name="connsiteX0" fmla="*/ 860638 w 2885784"/>
              <a:gd name="connsiteY0" fmla="*/ 417859 h 2696561"/>
              <a:gd name="connsiteX1" fmla="*/ 2051263 w 2885784"/>
              <a:gd name="connsiteY1" fmla="*/ 398809 h 2696561"/>
              <a:gd name="connsiteX2" fmla="*/ 2870413 w 2885784"/>
              <a:gd name="connsiteY2" fmla="*/ 913159 h 2696561"/>
              <a:gd name="connsiteX3" fmla="*/ 2330466 w 2885784"/>
              <a:gd name="connsiteY3" fmla="*/ 2395126 h 2696561"/>
              <a:gd name="connsiteX4" fmla="*/ 765388 w 2885784"/>
              <a:gd name="connsiteY4" fmla="*/ 1789459 h 2696561"/>
              <a:gd name="connsiteX5" fmla="*/ 204593 w 2885784"/>
              <a:gd name="connsiteY5" fmla="*/ 1000063 h 2696561"/>
              <a:gd name="connsiteX6" fmla="*/ 860638 w 2885784"/>
              <a:gd name="connsiteY6" fmla="*/ 417859 h 2696561"/>
              <a:gd name="connsiteX0" fmla="*/ 860638 w 2885782"/>
              <a:gd name="connsiteY0" fmla="*/ 417859 h 2311553"/>
              <a:gd name="connsiteX1" fmla="*/ 2051263 w 2885782"/>
              <a:gd name="connsiteY1" fmla="*/ 398809 h 2311553"/>
              <a:gd name="connsiteX2" fmla="*/ 2870413 w 2885782"/>
              <a:gd name="connsiteY2" fmla="*/ 913159 h 2311553"/>
              <a:gd name="connsiteX3" fmla="*/ 2426897 w 2885782"/>
              <a:gd name="connsiteY3" fmla="*/ 1848688 h 2311553"/>
              <a:gd name="connsiteX4" fmla="*/ 765388 w 2885782"/>
              <a:gd name="connsiteY4" fmla="*/ 1789459 h 2311553"/>
              <a:gd name="connsiteX5" fmla="*/ 204593 w 2885782"/>
              <a:gd name="connsiteY5" fmla="*/ 1000063 h 2311553"/>
              <a:gd name="connsiteX6" fmla="*/ 860638 w 2885782"/>
              <a:gd name="connsiteY6" fmla="*/ 417859 h 2311553"/>
              <a:gd name="connsiteX0" fmla="*/ 860638 w 3158489"/>
              <a:gd name="connsiteY0" fmla="*/ 417859 h 2311553"/>
              <a:gd name="connsiteX1" fmla="*/ 2051263 w 3158489"/>
              <a:gd name="connsiteY1" fmla="*/ 398809 h 2311553"/>
              <a:gd name="connsiteX2" fmla="*/ 2870413 w 3158489"/>
              <a:gd name="connsiteY2" fmla="*/ 913159 h 2311553"/>
              <a:gd name="connsiteX3" fmla="*/ 2426897 w 3158489"/>
              <a:gd name="connsiteY3" fmla="*/ 1848688 h 2311553"/>
              <a:gd name="connsiteX4" fmla="*/ 765388 w 3158489"/>
              <a:gd name="connsiteY4" fmla="*/ 1789459 h 2311553"/>
              <a:gd name="connsiteX5" fmla="*/ 204593 w 3158489"/>
              <a:gd name="connsiteY5" fmla="*/ 1000063 h 2311553"/>
              <a:gd name="connsiteX6" fmla="*/ 860638 w 3158489"/>
              <a:gd name="connsiteY6" fmla="*/ 417859 h 2311553"/>
              <a:gd name="connsiteX0" fmla="*/ 860638 w 3341225"/>
              <a:gd name="connsiteY0" fmla="*/ 417859 h 2311553"/>
              <a:gd name="connsiteX1" fmla="*/ 2051263 w 3341225"/>
              <a:gd name="connsiteY1" fmla="*/ 398809 h 2311553"/>
              <a:gd name="connsiteX2" fmla="*/ 2870413 w 3341225"/>
              <a:gd name="connsiteY2" fmla="*/ 913159 h 2311553"/>
              <a:gd name="connsiteX3" fmla="*/ 2426897 w 3341225"/>
              <a:gd name="connsiteY3" fmla="*/ 1848688 h 2311553"/>
              <a:gd name="connsiteX4" fmla="*/ 765388 w 3341225"/>
              <a:gd name="connsiteY4" fmla="*/ 1789459 h 2311553"/>
              <a:gd name="connsiteX5" fmla="*/ 204593 w 3341225"/>
              <a:gd name="connsiteY5" fmla="*/ 1000063 h 2311553"/>
              <a:gd name="connsiteX6" fmla="*/ 860638 w 3341225"/>
              <a:gd name="connsiteY6" fmla="*/ 417859 h 2311553"/>
              <a:gd name="connsiteX0" fmla="*/ 860638 w 3256044"/>
              <a:gd name="connsiteY0" fmla="*/ 417859 h 2311553"/>
              <a:gd name="connsiteX1" fmla="*/ 2051263 w 3256044"/>
              <a:gd name="connsiteY1" fmla="*/ 398809 h 2311553"/>
              <a:gd name="connsiteX2" fmla="*/ 2870413 w 3256044"/>
              <a:gd name="connsiteY2" fmla="*/ 913159 h 2311553"/>
              <a:gd name="connsiteX3" fmla="*/ 2426897 w 3256044"/>
              <a:gd name="connsiteY3" fmla="*/ 1848688 h 2311553"/>
              <a:gd name="connsiteX4" fmla="*/ 765388 w 3256044"/>
              <a:gd name="connsiteY4" fmla="*/ 1789459 h 2311553"/>
              <a:gd name="connsiteX5" fmla="*/ 204593 w 3256044"/>
              <a:gd name="connsiteY5" fmla="*/ 1000063 h 2311553"/>
              <a:gd name="connsiteX6" fmla="*/ 860638 w 3256044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913159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1057803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3808"/>
              <a:gd name="connsiteY0" fmla="*/ 417859 h 2311553"/>
              <a:gd name="connsiteX1" fmla="*/ 2051320 w 3153808"/>
              <a:gd name="connsiteY1" fmla="*/ 398809 h 2311553"/>
              <a:gd name="connsiteX2" fmla="*/ 2870470 w 3153808"/>
              <a:gd name="connsiteY2" fmla="*/ 1057803 h 2311553"/>
              <a:gd name="connsiteX3" fmla="*/ 2426954 w 3153808"/>
              <a:gd name="connsiteY3" fmla="*/ 1848688 h 2311553"/>
              <a:gd name="connsiteX4" fmla="*/ 765445 w 3153808"/>
              <a:gd name="connsiteY4" fmla="*/ 1789459 h 2311553"/>
              <a:gd name="connsiteX5" fmla="*/ 301081 w 3153808"/>
              <a:gd name="connsiteY5" fmla="*/ 983992 h 2311553"/>
              <a:gd name="connsiteX6" fmla="*/ 860695 w 3153808"/>
              <a:gd name="connsiteY6" fmla="*/ 417859 h 2311553"/>
              <a:gd name="connsiteX0" fmla="*/ 860695 w 3153806"/>
              <a:gd name="connsiteY0" fmla="*/ 417859 h 2311553"/>
              <a:gd name="connsiteX1" fmla="*/ 2051320 w 3153806"/>
              <a:gd name="connsiteY1" fmla="*/ 398809 h 2311553"/>
              <a:gd name="connsiteX2" fmla="*/ 2870470 w 3153806"/>
              <a:gd name="connsiteY2" fmla="*/ 1057803 h 2311553"/>
              <a:gd name="connsiteX3" fmla="*/ 2426954 w 3153806"/>
              <a:gd name="connsiteY3" fmla="*/ 1848688 h 2311553"/>
              <a:gd name="connsiteX4" fmla="*/ 765445 w 3153806"/>
              <a:gd name="connsiteY4" fmla="*/ 1789459 h 2311553"/>
              <a:gd name="connsiteX5" fmla="*/ 301081 w 3153806"/>
              <a:gd name="connsiteY5" fmla="*/ 983992 h 2311553"/>
              <a:gd name="connsiteX6" fmla="*/ 860695 w 3153806"/>
              <a:gd name="connsiteY6" fmla="*/ 417859 h 2311553"/>
              <a:gd name="connsiteX0" fmla="*/ 869904 w 3163017"/>
              <a:gd name="connsiteY0" fmla="*/ 417859 h 2311553"/>
              <a:gd name="connsiteX1" fmla="*/ 2060529 w 3163017"/>
              <a:gd name="connsiteY1" fmla="*/ 398809 h 2311553"/>
              <a:gd name="connsiteX2" fmla="*/ 2879679 w 3163017"/>
              <a:gd name="connsiteY2" fmla="*/ 1057803 h 2311553"/>
              <a:gd name="connsiteX3" fmla="*/ 2436163 w 3163017"/>
              <a:gd name="connsiteY3" fmla="*/ 1848688 h 2311553"/>
              <a:gd name="connsiteX4" fmla="*/ 774654 w 3163017"/>
              <a:gd name="connsiteY4" fmla="*/ 1789459 h 2311553"/>
              <a:gd name="connsiteX5" fmla="*/ 294218 w 3163017"/>
              <a:gd name="connsiteY5" fmla="*/ 951848 h 2311553"/>
              <a:gd name="connsiteX6" fmla="*/ 869904 w 3163017"/>
              <a:gd name="connsiteY6" fmla="*/ 417859 h 2311553"/>
              <a:gd name="connsiteX0" fmla="*/ 910086 w 3163017"/>
              <a:gd name="connsiteY0" fmla="*/ 394981 h 2344925"/>
              <a:gd name="connsiteX1" fmla="*/ 2060531 w 3163017"/>
              <a:gd name="connsiteY1" fmla="*/ 432181 h 2344925"/>
              <a:gd name="connsiteX2" fmla="*/ 2879681 w 3163017"/>
              <a:gd name="connsiteY2" fmla="*/ 1091175 h 2344925"/>
              <a:gd name="connsiteX3" fmla="*/ 2436165 w 3163017"/>
              <a:gd name="connsiteY3" fmla="*/ 1882060 h 2344925"/>
              <a:gd name="connsiteX4" fmla="*/ 774656 w 3163017"/>
              <a:gd name="connsiteY4" fmla="*/ 1822831 h 2344925"/>
              <a:gd name="connsiteX5" fmla="*/ 294220 w 3163017"/>
              <a:gd name="connsiteY5" fmla="*/ 985220 h 2344925"/>
              <a:gd name="connsiteX6" fmla="*/ 910086 w 3163017"/>
              <a:gd name="connsiteY6" fmla="*/ 394981 h 2344925"/>
              <a:gd name="connsiteX0" fmla="*/ 910086 w 3163019"/>
              <a:gd name="connsiteY0" fmla="*/ 371401 h 2321345"/>
              <a:gd name="connsiteX1" fmla="*/ 2060531 w 3163019"/>
              <a:gd name="connsiteY1" fmla="*/ 408601 h 2321345"/>
              <a:gd name="connsiteX2" fmla="*/ 2879681 w 3163019"/>
              <a:gd name="connsiteY2" fmla="*/ 1067595 h 2321345"/>
              <a:gd name="connsiteX3" fmla="*/ 2436165 w 3163019"/>
              <a:gd name="connsiteY3" fmla="*/ 1858480 h 2321345"/>
              <a:gd name="connsiteX4" fmla="*/ 774656 w 3163019"/>
              <a:gd name="connsiteY4" fmla="*/ 1799251 h 2321345"/>
              <a:gd name="connsiteX5" fmla="*/ 294220 w 3163019"/>
              <a:gd name="connsiteY5" fmla="*/ 961640 h 2321345"/>
              <a:gd name="connsiteX6" fmla="*/ 910086 w 3163019"/>
              <a:gd name="connsiteY6" fmla="*/ 371401 h 2321345"/>
              <a:gd name="connsiteX0" fmla="*/ 910086 w 3163017"/>
              <a:gd name="connsiteY0" fmla="*/ 371399 h 2321343"/>
              <a:gd name="connsiteX1" fmla="*/ 2060531 w 3163017"/>
              <a:gd name="connsiteY1" fmla="*/ 408599 h 2321343"/>
              <a:gd name="connsiteX2" fmla="*/ 2879681 w 3163017"/>
              <a:gd name="connsiteY2" fmla="*/ 1067593 h 2321343"/>
              <a:gd name="connsiteX3" fmla="*/ 2436165 w 3163017"/>
              <a:gd name="connsiteY3" fmla="*/ 1858478 h 2321343"/>
              <a:gd name="connsiteX4" fmla="*/ 774656 w 3163017"/>
              <a:gd name="connsiteY4" fmla="*/ 1799249 h 2321343"/>
              <a:gd name="connsiteX5" fmla="*/ 294220 w 3163017"/>
              <a:gd name="connsiteY5" fmla="*/ 961638 h 2321343"/>
              <a:gd name="connsiteX6" fmla="*/ 910086 w 3163017"/>
              <a:gd name="connsiteY6" fmla="*/ 371399 h 232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3017" h="2321343">
                <a:moveTo>
                  <a:pt x="910086" y="371399"/>
                </a:moveTo>
                <a:cubicBezTo>
                  <a:pt x="1185720" y="-243103"/>
                  <a:pt x="1955138" y="2046"/>
                  <a:pt x="2060531" y="408599"/>
                </a:cubicBezTo>
                <a:cubicBezTo>
                  <a:pt x="2435673" y="145609"/>
                  <a:pt x="3087603" y="528376"/>
                  <a:pt x="2879681" y="1067593"/>
                </a:cubicBezTo>
                <a:cubicBezTo>
                  <a:pt x="3215504" y="998520"/>
                  <a:pt x="3437904" y="1977610"/>
                  <a:pt x="2436165" y="1858478"/>
                </a:cubicBezTo>
                <a:cubicBezTo>
                  <a:pt x="2011599" y="2601151"/>
                  <a:pt x="882536" y="2351854"/>
                  <a:pt x="774656" y="1799249"/>
                </a:cubicBezTo>
                <a:cubicBezTo>
                  <a:pt x="-270424" y="1890200"/>
                  <a:pt x="-71450" y="969599"/>
                  <a:pt x="294220" y="961638"/>
                </a:cubicBezTo>
                <a:cubicBezTo>
                  <a:pt x="117236" y="580357"/>
                  <a:pt x="554499" y="167047"/>
                  <a:pt x="910086" y="3713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Internet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61" descr="GenericServ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82" y="4792195"/>
            <a:ext cx="472094" cy="8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1" descr="GenericServ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757" y="4792194"/>
            <a:ext cx="472094" cy="8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716196" y="4741829"/>
            <a:ext cx="732643" cy="93412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4758894" y="4495382"/>
            <a:ext cx="1874586" cy="1375761"/>
          </a:xfrm>
          <a:custGeom>
            <a:avLst/>
            <a:gdLst>
              <a:gd name="connsiteX0" fmla="*/ 1056673 w 3672381"/>
              <a:gd name="connsiteY0" fmla="*/ 409627 h 2095757"/>
              <a:gd name="connsiteX1" fmla="*/ 1704373 w 3672381"/>
              <a:gd name="connsiteY1" fmla="*/ 52 h 2095757"/>
              <a:gd name="connsiteX2" fmla="*/ 2390173 w 3672381"/>
              <a:gd name="connsiteY2" fmla="*/ 381052 h 2095757"/>
              <a:gd name="connsiteX3" fmla="*/ 3028348 w 3672381"/>
              <a:gd name="connsiteY3" fmla="*/ 400102 h 2095757"/>
              <a:gd name="connsiteX4" fmla="*/ 3285523 w 3672381"/>
              <a:gd name="connsiteY4" fmla="*/ 904927 h 2095757"/>
              <a:gd name="connsiteX5" fmla="*/ 3656998 w 3672381"/>
              <a:gd name="connsiteY5" fmla="*/ 1390702 h 2095757"/>
              <a:gd name="connsiteX6" fmla="*/ 2723548 w 3672381"/>
              <a:gd name="connsiteY6" fmla="*/ 1762177 h 2095757"/>
              <a:gd name="connsiteX7" fmla="*/ 1990123 w 3672381"/>
              <a:gd name="connsiteY7" fmla="*/ 2095552 h 2095757"/>
              <a:gd name="connsiteX8" fmla="*/ 1190023 w 3672381"/>
              <a:gd name="connsiteY8" fmla="*/ 1714552 h 2095757"/>
              <a:gd name="connsiteX9" fmla="*/ 18448 w 3672381"/>
              <a:gd name="connsiteY9" fmla="*/ 1333552 h 2095757"/>
              <a:gd name="connsiteX10" fmla="*/ 485173 w 3672381"/>
              <a:gd name="connsiteY10" fmla="*/ 847777 h 2095757"/>
              <a:gd name="connsiteX11" fmla="*/ 656623 w 3672381"/>
              <a:gd name="connsiteY11" fmla="*/ 485827 h 2095757"/>
              <a:gd name="connsiteX12" fmla="*/ 1056673 w 3672381"/>
              <a:gd name="connsiteY12" fmla="*/ 409627 h 2095757"/>
              <a:gd name="connsiteX0" fmla="*/ 1056673 w 3672381"/>
              <a:gd name="connsiteY0" fmla="*/ 409664 h 2095794"/>
              <a:gd name="connsiteX1" fmla="*/ 1704373 w 3672381"/>
              <a:gd name="connsiteY1" fmla="*/ 89 h 2095794"/>
              <a:gd name="connsiteX2" fmla="*/ 2390173 w 3672381"/>
              <a:gd name="connsiteY2" fmla="*/ 381089 h 2095794"/>
              <a:gd name="connsiteX3" fmla="*/ 3028348 w 3672381"/>
              <a:gd name="connsiteY3" fmla="*/ 400139 h 2095794"/>
              <a:gd name="connsiteX4" fmla="*/ 3285523 w 3672381"/>
              <a:gd name="connsiteY4" fmla="*/ 904964 h 2095794"/>
              <a:gd name="connsiteX5" fmla="*/ 3656998 w 3672381"/>
              <a:gd name="connsiteY5" fmla="*/ 1390739 h 2095794"/>
              <a:gd name="connsiteX6" fmla="*/ 2723548 w 3672381"/>
              <a:gd name="connsiteY6" fmla="*/ 1762214 h 2095794"/>
              <a:gd name="connsiteX7" fmla="*/ 1990123 w 3672381"/>
              <a:gd name="connsiteY7" fmla="*/ 2095589 h 2095794"/>
              <a:gd name="connsiteX8" fmla="*/ 1190023 w 3672381"/>
              <a:gd name="connsiteY8" fmla="*/ 1714589 h 2095794"/>
              <a:gd name="connsiteX9" fmla="*/ 18448 w 3672381"/>
              <a:gd name="connsiteY9" fmla="*/ 1333589 h 2095794"/>
              <a:gd name="connsiteX10" fmla="*/ 485173 w 3672381"/>
              <a:gd name="connsiteY10" fmla="*/ 847814 h 2095794"/>
              <a:gd name="connsiteX11" fmla="*/ 656623 w 3672381"/>
              <a:gd name="connsiteY11" fmla="*/ 485864 h 2095794"/>
              <a:gd name="connsiteX12" fmla="*/ 1056673 w 3672381"/>
              <a:gd name="connsiteY12" fmla="*/ 409664 h 2095794"/>
              <a:gd name="connsiteX0" fmla="*/ 1056673 w 3672381"/>
              <a:gd name="connsiteY0" fmla="*/ 409607 h 2095737"/>
              <a:gd name="connsiteX1" fmla="*/ 1704373 w 3672381"/>
              <a:gd name="connsiteY1" fmla="*/ 32 h 2095737"/>
              <a:gd name="connsiteX2" fmla="*/ 2390173 w 3672381"/>
              <a:gd name="connsiteY2" fmla="*/ 381032 h 2095737"/>
              <a:gd name="connsiteX3" fmla="*/ 3028348 w 3672381"/>
              <a:gd name="connsiteY3" fmla="*/ 400082 h 2095737"/>
              <a:gd name="connsiteX4" fmla="*/ 3285523 w 3672381"/>
              <a:gd name="connsiteY4" fmla="*/ 904907 h 2095737"/>
              <a:gd name="connsiteX5" fmla="*/ 3656998 w 3672381"/>
              <a:gd name="connsiteY5" fmla="*/ 1390682 h 2095737"/>
              <a:gd name="connsiteX6" fmla="*/ 2723548 w 3672381"/>
              <a:gd name="connsiteY6" fmla="*/ 1762157 h 2095737"/>
              <a:gd name="connsiteX7" fmla="*/ 1990123 w 3672381"/>
              <a:gd name="connsiteY7" fmla="*/ 2095532 h 2095737"/>
              <a:gd name="connsiteX8" fmla="*/ 1190023 w 3672381"/>
              <a:gd name="connsiteY8" fmla="*/ 1714532 h 2095737"/>
              <a:gd name="connsiteX9" fmla="*/ 18448 w 3672381"/>
              <a:gd name="connsiteY9" fmla="*/ 1333532 h 2095737"/>
              <a:gd name="connsiteX10" fmla="*/ 485173 w 3672381"/>
              <a:gd name="connsiteY10" fmla="*/ 847757 h 2095737"/>
              <a:gd name="connsiteX11" fmla="*/ 656623 w 3672381"/>
              <a:gd name="connsiteY11" fmla="*/ 485807 h 2095737"/>
              <a:gd name="connsiteX12" fmla="*/ 1056673 w 3672381"/>
              <a:gd name="connsiteY12" fmla="*/ 409607 h 2095737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82009"/>
              <a:gd name="connsiteY0" fmla="*/ 409710 h 2095840"/>
              <a:gd name="connsiteX1" fmla="*/ 1704373 w 3682009"/>
              <a:gd name="connsiteY1" fmla="*/ 135 h 2095840"/>
              <a:gd name="connsiteX2" fmla="*/ 2390173 w 3682009"/>
              <a:gd name="connsiteY2" fmla="*/ 381135 h 2095840"/>
              <a:gd name="connsiteX3" fmla="*/ 3028348 w 3682009"/>
              <a:gd name="connsiteY3" fmla="*/ 400185 h 2095840"/>
              <a:gd name="connsiteX4" fmla="*/ 3285523 w 3682009"/>
              <a:gd name="connsiteY4" fmla="*/ 905010 h 2095840"/>
              <a:gd name="connsiteX5" fmla="*/ 3656998 w 3682009"/>
              <a:gd name="connsiteY5" fmla="*/ 1390785 h 2095840"/>
              <a:gd name="connsiteX6" fmla="*/ 2723548 w 3682009"/>
              <a:gd name="connsiteY6" fmla="*/ 1762260 h 2095840"/>
              <a:gd name="connsiteX7" fmla="*/ 1990123 w 3682009"/>
              <a:gd name="connsiteY7" fmla="*/ 2095635 h 2095840"/>
              <a:gd name="connsiteX8" fmla="*/ 1190023 w 3682009"/>
              <a:gd name="connsiteY8" fmla="*/ 1714635 h 2095840"/>
              <a:gd name="connsiteX9" fmla="*/ 18448 w 3682009"/>
              <a:gd name="connsiteY9" fmla="*/ 1333635 h 2095840"/>
              <a:gd name="connsiteX10" fmla="*/ 485173 w 3682009"/>
              <a:gd name="connsiteY10" fmla="*/ 847860 h 2095840"/>
              <a:gd name="connsiteX11" fmla="*/ 656623 w 3682009"/>
              <a:gd name="connsiteY11" fmla="*/ 485910 h 2095840"/>
              <a:gd name="connsiteX12" fmla="*/ 1056673 w 3682009"/>
              <a:gd name="connsiteY12" fmla="*/ 409710 h 2095840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983217 w 3607975"/>
              <a:gd name="connsiteY0" fmla="*/ 409710 h 2096060"/>
              <a:gd name="connsiteX1" fmla="*/ 1630917 w 3607975"/>
              <a:gd name="connsiteY1" fmla="*/ 135 h 2096060"/>
              <a:gd name="connsiteX2" fmla="*/ 2316717 w 3607975"/>
              <a:gd name="connsiteY2" fmla="*/ 381135 h 2096060"/>
              <a:gd name="connsiteX3" fmla="*/ 2954892 w 3607975"/>
              <a:gd name="connsiteY3" fmla="*/ 400185 h 2096060"/>
              <a:gd name="connsiteX4" fmla="*/ 3212067 w 3607975"/>
              <a:gd name="connsiteY4" fmla="*/ 905010 h 2096060"/>
              <a:gd name="connsiteX5" fmla="*/ 3583542 w 3607975"/>
              <a:gd name="connsiteY5" fmla="*/ 1390785 h 2096060"/>
              <a:gd name="connsiteX6" fmla="*/ 2659617 w 3607975"/>
              <a:gd name="connsiteY6" fmla="*/ 1743210 h 2096060"/>
              <a:gd name="connsiteX7" fmla="*/ 1916667 w 3607975"/>
              <a:gd name="connsiteY7" fmla="*/ 2095635 h 2096060"/>
              <a:gd name="connsiteX8" fmla="*/ 1116567 w 3607975"/>
              <a:gd name="connsiteY8" fmla="*/ 1714635 h 2096060"/>
              <a:gd name="connsiteX9" fmla="*/ 40242 w 3607975"/>
              <a:gd name="connsiteY9" fmla="*/ 1400310 h 2096060"/>
              <a:gd name="connsiteX10" fmla="*/ 411717 w 3607975"/>
              <a:gd name="connsiteY10" fmla="*/ 847860 h 2096060"/>
              <a:gd name="connsiteX11" fmla="*/ 583167 w 3607975"/>
              <a:gd name="connsiteY11" fmla="*/ 485910 h 2096060"/>
              <a:gd name="connsiteX12" fmla="*/ 983217 w 3607975"/>
              <a:gd name="connsiteY12" fmla="*/ 409710 h 2096060"/>
              <a:gd name="connsiteX0" fmla="*/ 960621 w 3585379"/>
              <a:gd name="connsiteY0" fmla="*/ 409710 h 2096060"/>
              <a:gd name="connsiteX1" fmla="*/ 1608321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08346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960621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98971 w 3585379"/>
              <a:gd name="connsiteY3" fmla="*/ 485833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4636"/>
              <a:gd name="connsiteY0" fmla="*/ 409633 h 2095983"/>
              <a:gd name="connsiteX1" fmla="*/ 1789296 w 3584636"/>
              <a:gd name="connsiteY1" fmla="*/ 58 h 2095983"/>
              <a:gd name="connsiteX2" fmla="*/ 2370321 w 3584636"/>
              <a:gd name="connsiteY2" fmla="*/ 390583 h 2095983"/>
              <a:gd name="connsiteX3" fmla="*/ 3065646 w 3584636"/>
              <a:gd name="connsiteY3" fmla="*/ 438208 h 2095983"/>
              <a:gd name="connsiteX4" fmla="*/ 3189471 w 3584636"/>
              <a:gd name="connsiteY4" fmla="*/ 904933 h 2095983"/>
              <a:gd name="connsiteX5" fmla="*/ 3560946 w 3584636"/>
              <a:gd name="connsiteY5" fmla="*/ 1390708 h 2095983"/>
              <a:gd name="connsiteX6" fmla="*/ 2637021 w 3584636"/>
              <a:gd name="connsiteY6" fmla="*/ 1743133 h 2095983"/>
              <a:gd name="connsiteX7" fmla="*/ 1808346 w 3584636"/>
              <a:gd name="connsiteY7" fmla="*/ 2095558 h 2095983"/>
              <a:gd name="connsiteX8" fmla="*/ 1093971 w 3584636"/>
              <a:gd name="connsiteY8" fmla="*/ 1714558 h 2095983"/>
              <a:gd name="connsiteX9" fmla="*/ 17646 w 3584636"/>
              <a:gd name="connsiteY9" fmla="*/ 1400233 h 2095983"/>
              <a:gd name="connsiteX10" fmla="*/ 389121 w 3584636"/>
              <a:gd name="connsiteY10" fmla="*/ 847783 h 2095983"/>
              <a:gd name="connsiteX11" fmla="*/ 674871 w 3584636"/>
              <a:gd name="connsiteY11" fmla="*/ 447733 h 2095983"/>
              <a:gd name="connsiteX12" fmla="*/ 1179696 w 3584636"/>
              <a:gd name="connsiteY12" fmla="*/ 409633 h 2095983"/>
              <a:gd name="connsiteX0" fmla="*/ 1179696 w 3541550"/>
              <a:gd name="connsiteY0" fmla="*/ 409633 h 2095983"/>
              <a:gd name="connsiteX1" fmla="*/ 1789296 w 3541550"/>
              <a:gd name="connsiteY1" fmla="*/ 58 h 2095983"/>
              <a:gd name="connsiteX2" fmla="*/ 2370321 w 3541550"/>
              <a:gd name="connsiteY2" fmla="*/ 390583 h 2095983"/>
              <a:gd name="connsiteX3" fmla="*/ 3065646 w 3541550"/>
              <a:gd name="connsiteY3" fmla="*/ 438208 h 2095983"/>
              <a:gd name="connsiteX4" fmla="*/ 3189471 w 3541550"/>
              <a:gd name="connsiteY4" fmla="*/ 904933 h 2095983"/>
              <a:gd name="connsiteX5" fmla="*/ 3513321 w 3541550"/>
              <a:gd name="connsiteY5" fmla="*/ 1505008 h 2095983"/>
              <a:gd name="connsiteX6" fmla="*/ 2637021 w 3541550"/>
              <a:gd name="connsiteY6" fmla="*/ 1743133 h 2095983"/>
              <a:gd name="connsiteX7" fmla="*/ 1808346 w 3541550"/>
              <a:gd name="connsiteY7" fmla="*/ 2095558 h 2095983"/>
              <a:gd name="connsiteX8" fmla="*/ 1093971 w 3541550"/>
              <a:gd name="connsiteY8" fmla="*/ 1714558 h 2095983"/>
              <a:gd name="connsiteX9" fmla="*/ 17646 w 3541550"/>
              <a:gd name="connsiteY9" fmla="*/ 1400233 h 2095983"/>
              <a:gd name="connsiteX10" fmla="*/ 389121 w 3541550"/>
              <a:gd name="connsiteY10" fmla="*/ 847783 h 2095983"/>
              <a:gd name="connsiteX11" fmla="*/ 674871 w 3541550"/>
              <a:gd name="connsiteY11" fmla="*/ 447733 h 2095983"/>
              <a:gd name="connsiteX12" fmla="*/ 1179696 w 3541550"/>
              <a:gd name="connsiteY12" fmla="*/ 409633 h 2095983"/>
              <a:gd name="connsiteX0" fmla="*/ 1154227 w 3516081"/>
              <a:gd name="connsiteY0" fmla="*/ 409633 h 2095983"/>
              <a:gd name="connsiteX1" fmla="*/ 1763827 w 3516081"/>
              <a:gd name="connsiteY1" fmla="*/ 58 h 2095983"/>
              <a:gd name="connsiteX2" fmla="*/ 2344852 w 3516081"/>
              <a:gd name="connsiteY2" fmla="*/ 390583 h 2095983"/>
              <a:gd name="connsiteX3" fmla="*/ 3040177 w 3516081"/>
              <a:gd name="connsiteY3" fmla="*/ 438208 h 2095983"/>
              <a:gd name="connsiteX4" fmla="*/ 3164002 w 3516081"/>
              <a:gd name="connsiteY4" fmla="*/ 904933 h 2095983"/>
              <a:gd name="connsiteX5" fmla="*/ 3487852 w 3516081"/>
              <a:gd name="connsiteY5" fmla="*/ 1505008 h 2095983"/>
              <a:gd name="connsiteX6" fmla="*/ 2611552 w 3516081"/>
              <a:gd name="connsiteY6" fmla="*/ 1743133 h 2095983"/>
              <a:gd name="connsiteX7" fmla="*/ 1782877 w 3516081"/>
              <a:gd name="connsiteY7" fmla="*/ 2095558 h 2095983"/>
              <a:gd name="connsiteX8" fmla="*/ 1068502 w 3516081"/>
              <a:gd name="connsiteY8" fmla="*/ 1714558 h 2095983"/>
              <a:gd name="connsiteX9" fmla="*/ 20752 w 3516081"/>
              <a:gd name="connsiteY9" fmla="*/ 1457383 h 2095983"/>
              <a:gd name="connsiteX10" fmla="*/ 363652 w 3516081"/>
              <a:gd name="connsiteY10" fmla="*/ 847783 h 2095983"/>
              <a:gd name="connsiteX11" fmla="*/ 649402 w 3516081"/>
              <a:gd name="connsiteY11" fmla="*/ 447733 h 2095983"/>
              <a:gd name="connsiteX12" fmla="*/ 1154227 w 3516081"/>
              <a:gd name="connsiteY12" fmla="*/ 409633 h 2095983"/>
              <a:gd name="connsiteX0" fmla="*/ 1169904 w 3531758"/>
              <a:gd name="connsiteY0" fmla="*/ 409633 h 2095983"/>
              <a:gd name="connsiteX1" fmla="*/ 1779504 w 3531758"/>
              <a:gd name="connsiteY1" fmla="*/ 58 h 2095983"/>
              <a:gd name="connsiteX2" fmla="*/ 2360529 w 3531758"/>
              <a:gd name="connsiteY2" fmla="*/ 390583 h 2095983"/>
              <a:gd name="connsiteX3" fmla="*/ 3055854 w 3531758"/>
              <a:gd name="connsiteY3" fmla="*/ 438208 h 2095983"/>
              <a:gd name="connsiteX4" fmla="*/ 3179679 w 3531758"/>
              <a:gd name="connsiteY4" fmla="*/ 904933 h 2095983"/>
              <a:gd name="connsiteX5" fmla="*/ 3503529 w 3531758"/>
              <a:gd name="connsiteY5" fmla="*/ 1505008 h 2095983"/>
              <a:gd name="connsiteX6" fmla="*/ 2627229 w 3531758"/>
              <a:gd name="connsiteY6" fmla="*/ 1743133 h 2095983"/>
              <a:gd name="connsiteX7" fmla="*/ 1798554 w 3531758"/>
              <a:gd name="connsiteY7" fmla="*/ 2095558 h 2095983"/>
              <a:gd name="connsiteX8" fmla="*/ 1084179 w 3531758"/>
              <a:gd name="connsiteY8" fmla="*/ 1714558 h 2095983"/>
              <a:gd name="connsiteX9" fmla="*/ 36429 w 3531758"/>
              <a:gd name="connsiteY9" fmla="*/ 1457383 h 2095983"/>
              <a:gd name="connsiteX10" fmla="*/ 417429 w 3531758"/>
              <a:gd name="connsiteY10" fmla="*/ 895408 h 2095983"/>
              <a:gd name="connsiteX11" fmla="*/ 665079 w 3531758"/>
              <a:gd name="connsiteY11" fmla="*/ 447733 h 2095983"/>
              <a:gd name="connsiteX12" fmla="*/ 1169904 w 3531758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090625 w 3452479"/>
              <a:gd name="connsiteY0" fmla="*/ 409633 h 2095983"/>
              <a:gd name="connsiteX1" fmla="*/ 1700225 w 3452479"/>
              <a:gd name="connsiteY1" fmla="*/ 58 h 2095983"/>
              <a:gd name="connsiteX2" fmla="*/ 2281250 w 3452479"/>
              <a:gd name="connsiteY2" fmla="*/ 390583 h 2095983"/>
              <a:gd name="connsiteX3" fmla="*/ 2976575 w 3452479"/>
              <a:gd name="connsiteY3" fmla="*/ 438208 h 2095983"/>
              <a:gd name="connsiteX4" fmla="*/ 3100400 w 3452479"/>
              <a:gd name="connsiteY4" fmla="*/ 904933 h 2095983"/>
              <a:gd name="connsiteX5" fmla="*/ 3424250 w 3452479"/>
              <a:gd name="connsiteY5" fmla="*/ 1505008 h 2095983"/>
              <a:gd name="connsiteX6" fmla="*/ 2547950 w 3452479"/>
              <a:gd name="connsiteY6" fmla="*/ 1743133 h 2095983"/>
              <a:gd name="connsiteX7" fmla="*/ 1719275 w 3452479"/>
              <a:gd name="connsiteY7" fmla="*/ 2095558 h 2095983"/>
              <a:gd name="connsiteX8" fmla="*/ 1004900 w 3452479"/>
              <a:gd name="connsiteY8" fmla="*/ 1714558 h 2095983"/>
              <a:gd name="connsiteX9" fmla="*/ 52400 w 3452479"/>
              <a:gd name="connsiteY9" fmla="*/ 1552633 h 2095983"/>
              <a:gd name="connsiteX10" fmla="*/ 338150 w 3452479"/>
              <a:gd name="connsiteY10" fmla="*/ 895408 h 2095983"/>
              <a:gd name="connsiteX11" fmla="*/ 585800 w 3452479"/>
              <a:gd name="connsiteY11" fmla="*/ 447733 h 2095983"/>
              <a:gd name="connsiteX12" fmla="*/ 1090625 w 3452479"/>
              <a:gd name="connsiteY12" fmla="*/ 409633 h 2095983"/>
              <a:gd name="connsiteX0" fmla="*/ 1090625 w 3379927"/>
              <a:gd name="connsiteY0" fmla="*/ 409633 h 2095983"/>
              <a:gd name="connsiteX1" fmla="*/ 1700225 w 3379927"/>
              <a:gd name="connsiteY1" fmla="*/ 58 h 2095983"/>
              <a:gd name="connsiteX2" fmla="*/ 2281250 w 3379927"/>
              <a:gd name="connsiteY2" fmla="*/ 390583 h 2095983"/>
              <a:gd name="connsiteX3" fmla="*/ 2976575 w 3379927"/>
              <a:gd name="connsiteY3" fmla="*/ 438208 h 2095983"/>
              <a:gd name="connsiteX4" fmla="*/ 3100400 w 3379927"/>
              <a:gd name="connsiteY4" fmla="*/ 904933 h 2095983"/>
              <a:gd name="connsiteX5" fmla="*/ 3338525 w 3379927"/>
              <a:gd name="connsiteY5" fmla="*/ 1505008 h 2095983"/>
              <a:gd name="connsiteX6" fmla="*/ 2547950 w 3379927"/>
              <a:gd name="connsiteY6" fmla="*/ 1743133 h 2095983"/>
              <a:gd name="connsiteX7" fmla="*/ 1719275 w 3379927"/>
              <a:gd name="connsiteY7" fmla="*/ 2095558 h 2095983"/>
              <a:gd name="connsiteX8" fmla="*/ 1004900 w 3379927"/>
              <a:gd name="connsiteY8" fmla="*/ 1714558 h 2095983"/>
              <a:gd name="connsiteX9" fmla="*/ 52400 w 3379927"/>
              <a:gd name="connsiteY9" fmla="*/ 1552633 h 2095983"/>
              <a:gd name="connsiteX10" fmla="*/ 338150 w 3379927"/>
              <a:gd name="connsiteY10" fmla="*/ 895408 h 2095983"/>
              <a:gd name="connsiteX11" fmla="*/ 585800 w 3379927"/>
              <a:gd name="connsiteY11" fmla="*/ 447733 h 2095983"/>
              <a:gd name="connsiteX12" fmla="*/ 1090625 w 3379927"/>
              <a:gd name="connsiteY12" fmla="*/ 409633 h 2095983"/>
              <a:gd name="connsiteX0" fmla="*/ 1055122 w 3344424"/>
              <a:gd name="connsiteY0" fmla="*/ 409633 h 2095983"/>
              <a:gd name="connsiteX1" fmla="*/ 1664722 w 3344424"/>
              <a:gd name="connsiteY1" fmla="*/ 58 h 2095983"/>
              <a:gd name="connsiteX2" fmla="*/ 2245747 w 3344424"/>
              <a:gd name="connsiteY2" fmla="*/ 390583 h 2095983"/>
              <a:gd name="connsiteX3" fmla="*/ 2941072 w 3344424"/>
              <a:gd name="connsiteY3" fmla="*/ 438208 h 2095983"/>
              <a:gd name="connsiteX4" fmla="*/ 3064897 w 3344424"/>
              <a:gd name="connsiteY4" fmla="*/ 904933 h 2095983"/>
              <a:gd name="connsiteX5" fmla="*/ 3303022 w 3344424"/>
              <a:gd name="connsiteY5" fmla="*/ 1505008 h 2095983"/>
              <a:gd name="connsiteX6" fmla="*/ 2512447 w 3344424"/>
              <a:gd name="connsiteY6" fmla="*/ 1743133 h 2095983"/>
              <a:gd name="connsiteX7" fmla="*/ 1683772 w 3344424"/>
              <a:gd name="connsiteY7" fmla="*/ 2095558 h 2095983"/>
              <a:gd name="connsiteX8" fmla="*/ 969397 w 3344424"/>
              <a:gd name="connsiteY8" fmla="*/ 1714558 h 2095983"/>
              <a:gd name="connsiteX9" fmla="*/ 64522 w 3344424"/>
              <a:gd name="connsiteY9" fmla="*/ 1581208 h 2095983"/>
              <a:gd name="connsiteX10" fmla="*/ 302647 w 3344424"/>
              <a:gd name="connsiteY10" fmla="*/ 895408 h 2095983"/>
              <a:gd name="connsiteX11" fmla="*/ 550297 w 3344424"/>
              <a:gd name="connsiteY11" fmla="*/ 447733 h 2095983"/>
              <a:gd name="connsiteX12" fmla="*/ 1055122 w 3344424"/>
              <a:gd name="connsiteY12" fmla="*/ 409633 h 2095983"/>
              <a:gd name="connsiteX0" fmla="*/ 1046393 w 3335695"/>
              <a:gd name="connsiteY0" fmla="*/ 409633 h 2095983"/>
              <a:gd name="connsiteX1" fmla="*/ 1655993 w 3335695"/>
              <a:gd name="connsiteY1" fmla="*/ 58 h 2095983"/>
              <a:gd name="connsiteX2" fmla="*/ 2237018 w 3335695"/>
              <a:gd name="connsiteY2" fmla="*/ 390583 h 2095983"/>
              <a:gd name="connsiteX3" fmla="*/ 2932343 w 3335695"/>
              <a:gd name="connsiteY3" fmla="*/ 438208 h 2095983"/>
              <a:gd name="connsiteX4" fmla="*/ 3056168 w 3335695"/>
              <a:gd name="connsiteY4" fmla="*/ 904933 h 2095983"/>
              <a:gd name="connsiteX5" fmla="*/ 3294293 w 3335695"/>
              <a:gd name="connsiteY5" fmla="*/ 1505008 h 2095983"/>
              <a:gd name="connsiteX6" fmla="*/ 2503718 w 3335695"/>
              <a:gd name="connsiteY6" fmla="*/ 1743133 h 2095983"/>
              <a:gd name="connsiteX7" fmla="*/ 1675043 w 3335695"/>
              <a:gd name="connsiteY7" fmla="*/ 2095558 h 2095983"/>
              <a:gd name="connsiteX8" fmla="*/ 960668 w 3335695"/>
              <a:gd name="connsiteY8" fmla="*/ 1714558 h 2095983"/>
              <a:gd name="connsiteX9" fmla="*/ 55793 w 3335695"/>
              <a:gd name="connsiteY9" fmla="*/ 1581208 h 2095983"/>
              <a:gd name="connsiteX10" fmla="*/ 293918 w 3335695"/>
              <a:gd name="connsiteY10" fmla="*/ 895408 h 2095983"/>
              <a:gd name="connsiteX11" fmla="*/ 541568 w 3335695"/>
              <a:gd name="connsiteY11" fmla="*/ 447733 h 2095983"/>
              <a:gd name="connsiteX12" fmla="*/ 1046393 w 3335695"/>
              <a:gd name="connsiteY12" fmla="*/ 409633 h 2095983"/>
              <a:gd name="connsiteX0" fmla="*/ 1045688 w 3334990"/>
              <a:gd name="connsiteY0" fmla="*/ 409633 h 2096616"/>
              <a:gd name="connsiteX1" fmla="*/ 1655288 w 3334990"/>
              <a:gd name="connsiteY1" fmla="*/ 58 h 2096616"/>
              <a:gd name="connsiteX2" fmla="*/ 2236313 w 3334990"/>
              <a:gd name="connsiteY2" fmla="*/ 390583 h 2096616"/>
              <a:gd name="connsiteX3" fmla="*/ 2931638 w 3334990"/>
              <a:gd name="connsiteY3" fmla="*/ 438208 h 2096616"/>
              <a:gd name="connsiteX4" fmla="*/ 3055463 w 3334990"/>
              <a:gd name="connsiteY4" fmla="*/ 904933 h 2096616"/>
              <a:gd name="connsiteX5" fmla="*/ 3293588 w 3334990"/>
              <a:gd name="connsiteY5" fmla="*/ 1505008 h 2096616"/>
              <a:gd name="connsiteX6" fmla="*/ 2503013 w 3334990"/>
              <a:gd name="connsiteY6" fmla="*/ 1743133 h 2096616"/>
              <a:gd name="connsiteX7" fmla="*/ 1674338 w 3334990"/>
              <a:gd name="connsiteY7" fmla="*/ 2095558 h 2096616"/>
              <a:gd name="connsiteX8" fmla="*/ 950438 w 3334990"/>
              <a:gd name="connsiteY8" fmla="*/ 1781233 h 2096616"/>
              <a:gd name="connsiteX9" fmla="*/ 55088 w 3334990"/>
              <a:gd name="connsiteY9" fmla="*/ 1581208 h 2096616"/>
              <a:gd name="connsiteX10" fmla="*/ 293213 w 3334990"/>
              <a:gd name="connsiteY10" fmla="*/ 895408 h 2096616"/>
              <a:gd name="connsiteX11" fmla="*/ 540863 w 3334990"/>
              <a:gd name="connsiteY11" fmla="*/ 447733 h 2096616"/>
              <a:gd name="connsiteX12" fmla="*/ 1045688 w 3334990"/>
              <a:gd name="connsiteY12" fmla="*/ 409633 h 2096616"/>
              <a:gd name="connsiteX0" fmla="*/ 1045688 w 3332898"/>
              <a:gd name="connsiteY0" fmla="*/ 409633 h 2097519"/>
              <a:gd name="connsiteX1" fmla="*/ 1655288 w 3332898"/>
              <a:gd name="connsiteY1" fmla="*/ 58 h 2097519"/>
              <a:gd name="connsiteX2" fmla="*/ 2236313 w 3332898"/>
              <a:gd name="connsiteY2" fmla="*/ 390583 h 2097519"/>
              <a:gd name="connsiteX3" fmla="*/ 2931638 w 3332898"/>
              <a:gd name="connsiteY3" fmla="*/ 438208 h 2097519"/>
              <a:gd name="connsiteX4" fmla="*/ 3055463 w 3332898"/>
              <a:gd name="connsiteY4" fmla="*/ 904933 h 2097519"/>
              <a:gd name="connsiteX5" fmla="*/ 3293588 w 3332898"/>
              <a:gd name="connsiteY5" fmla="*/ 1505008 h 2097519"/>
              <a:gd name="connsiteX6" fmla="*/ 2531588 w 3332898"/>
              <a:gd name="connsiteY6" fmla="*/ 1800283 h 2097519"/>
              <a:gd name="connsiteX7" fmla="*/ 1674338 w 3332898"/>
              <a:gd name="connsiteY7" fmla="*/ 2095558 h 2097519"/>
              <a:gd name="connsiteX8" fmla="*/ 950438 w 3332898"/>
              <a:gd name="connsiteY8" fmla="*/ 1781233 h 2097519"/>
              <a:gd name="connsiteX9" fmla="*/ 55088 w 3332898"/>
              <a:gd name="connsiteY9" fmla="*/ 1581208 h 2097519"/>
              <a:gd name="connsiteX10" fmla="*/ 293213 w 3332898"/>
              <a:gd name="connsiteY10" fmla="*/ 895408 h 2097519"/>
              <a:gd name="connsiteX11" fmla="*/ 540863 w 3332898"/>
              <a:gd name="connsiteY11" fmla="*/ 447733 h 2097519"/>
              <a:gd name="connsiteX12" fmla="*/ 1045688 w 3332898"/>
              <a:gd name="connsiteY12" fmla="*/ 409633 h 2097519"/>
              <a:gd name="connsiteX0" fmla="*/ 1045688 w 3338471"/>
              <a:gd name="connsiteY0" fmla="*/ 409633 h 2097519"/>
              <a:gd name="connsiteX1" fmla="*/ 1655288 w 3338471"/>
              <a:gd name="connsiteY1" fmla="*/ 58 h 2097519"/>
              <a:gd name="connsiteX2" fmla="*/ 2236313 w 3338471"/>
              <a:gd name="connsiteY2" fmla="*/ 390583 h 2097519"/>
              <a:gd name="connsiteX3" fmla="*/ 2931638 w 3338471"/>
              <a:gd name="connsiteY3" fmla="*/ 438208 h 2097519"/>
              <a:gd name="connsiteX4" fmla="*/ 3055463 w 3338471"/>
              <a:gd name="connsiteY4" fmla="*/ 904933 h 2097519"/>
              <a:gd name="connsiteX5" fmla="*/ 3293588 w 3338471"/>
              <a:gd name="connsiteY5" fmla="*/ 1505008 h 2097519"/>
              <a:gd name="connsiteX6" fmla="*/ 2531588 w 3338471"/>
              <a:gd name="connsiteY6" fmla="*/ 1800283 h 2097519"/>
              <a:gd name="connsiteX7" fmla="*/ 1674338 w 3338471"/>
              <a:gd name="connsiteY7" fmla="*/ 2095558 h 2097519"/>
              <a:gd name="connsiteX8" fmla="*/ 950438 w 3338471"/>
              <a:gd name="connsiteY8" fmla="*/ 1781233 h 2097519"/>
              <a:gd name="connsiteX9" fmla="*/ 55088 w 3338471"/>
              <a:gd name="connsiteY9" fmla="*/ 1581208 h 2097519"/>
              <a:gd name="connsiteX10" fmla="*/ 293213 w 3338471"/>
              <a:gd name="connsiteY10" fmla="*/ 895408 h 2097519"/>
              <a:gd name="connsiteX11" fmla="*/ 540863 w 3338471"/>
              <a:gd name="connsiteY11" fmla="*/ 447733 h 2097519"/>
              <a:gd name="connsiteX12" fmla="*/ 1045688 w 3338471"/>
              <a:gd name="connsiteY12" fmla="*/ 409633 h 2097519"/>
              <a:gd name="connsiteX0" fmla="*/ 1045688 w 3349570"/>
              <a:gd name="connsiteY0" fmla="*/ 409633 h 2097519"/>
              <a:gd name="connsiteX1" fmla="*/ 1655288 w 3349570"/>
              <a:gd name="connsiteY1" fmla="*/ 58 h 2097519"/>
              <a:gd name="connsiteX2" fmla="*/ 2236313 w 3349570"/>
              <a:gd name="connsiteY2" fmla="*/ 390583 h 2097519"/>
              <a:gd name="connsiteX3" fmla="*/ 2931638 w 3349570"/>
              <a:gd name="connsiteY3" fmla="*/ 438208 h 2097519"/>
              <a:gd name="connsiteX4" fmla="*/ 3055463 w 3349570"/>
              <a:gd name="connsiteY4" fmla="*/ 904933 h 2097519"/>
              <a:gd name="connsiteX5" fmla="*/ 3293588 w 3349570"/>
              <a:gd name="connsiteY5" fmla="*/ 1505008 h 2097519"/>
              <a:gd name="connsiteX6" fmla="*/ 2531588 w 3349570"/>
              <a:gd name="connsiteY6" fmla="*/ 1800283 h 2097519"/>
              <a:gd name="connsiteX7" fmla="*/ 1674338 w 3349570"/>
              <a:gd name="connsiteY7" fmla="*/ 2095558 h 2097519"/>
              <a:gd name="connsiteX8" fmla="*/ 950438 w 3349570"/>
              <a:gd name="connsiteY8" fmla="*/ 1781233 h 2097519"/>
              <a:gd name="connsiteX9" fmla="*/ 55088 w 3349570"/>
              <a:gd name="connsiteY9" fmla="*/ 1581208 h 2097519"/>
              <a:gd name="connsiteX10" fmla="*/ 293213 w 3349570"/>
              <a:gd name="connsiteY10" fmla="*/ 895408 h 2097519"/>
              <a:gd name="connsiteX11" fmla="*/ 540863 w 3349570"/>
              <a:gd name="connsiteY11" fmla="*/ 447733 h 2097519"/>
              <a:gd name="connsiteX12" fmla="*/ 1045688 w 3349570"/>
              <a:gd name="connsiteY12" fmla="*/ 409633 h 2097519"/>
              <a:gd name="connsiteX0" fmla="*/ 1045688 w 3336674"/>
              <a:gd name="connsiteY0" fmla="*/ 409633 h 2097519"/>
              <a:gd name="connsiteX1" fmla="*/ 1655288 w 3336674"/>
              <a:gd name="connsiteY1" fmla="*/ 58 h 2097519"/>
              <a:gd name="connsiteX2" fmla="*/ 2236313 w 3336674"/>
              <a:gd name="connsiteY2" fmla="*/ 390583 h 2097519"/>
              <a:gd name="connsiteX3" fmla="*/ 2931638 w 3336674"/>
              <a:gd name="connsiteY3" fmla="*/ 438208 h 2097519"/>
              <a:gd name="connsiteX4" fmla="*/ 3055463 w 3336674"/>
              <a:gd name="connsiteY4" fmla="*/ 904933 h 2097519"/>
              <a:gd name="connsiteX5" fmla="*/ 3274538 w 3336674"/>
              <a:gd name="connsiteY5" fmla="*/ 1533583 h 2097519"/>
              <a:gd name="connsiteX6" fmla="*/ 2531588 w 3336674"/>
              <a:gd name="connsiteY6" fmla="*/ 1800283 h 2097519"/>
              <a:gd name="connsiteX7" fmla="*/ 1674338 w 3336674"/>
              <a:gd name="connsiteY7" fmla="*/ 2095558 h 2097519"/>
              <a:gd name="connsiteX8" fmla="*/ 950438 w 3336674"/>
              <a:gd name="connsiteY8" fmla="*/ 1781233 h 2097519"/>
              <a:gd name="connsiteX9" fmla="*/ 55088 w 3336674"/>
              <a:gd name="connsiteY9" fmla="*/ 1581208 h 2097519"/>
              <a:gd name="connsiteX10" fmla="*/ 293213 w 3336674"/>
              <a:gd name="connsiteY10" fmla="*/ 895408 h 2097519"/>
              <a:gd name="connsiteX11" fmla="*/ 540863 w 3336674"/>
              <a:gd name="connsiteY11" fmla="*/ 447733 h 2097519"/>
              <a:gd name="connsiteX12" fmla="*/ 1045688 w 3336674"/>
              <a:gd name="connsiteY12" fmla="*/ 409633 h 2097519"/>
              <a:gd name="connsiteX0" fmla="*/ 1045688 w 3328412"/>
              <a:gd name="connsiteY0" fmla="*/ 409633 h 2097519"/>
              <a:gd name="connsiteX1" fmla="*/ 1655288 w 3328412"/>
              <a:gd name="connsiteY1" fmla="*/ 58 h 2097519"/>
              <a:gd name="connsiteX2" fmla="*/ 2236313 w 3328412"/>
              <a:gd name="connsiteY2" fmla="*/ 390583 h 2097519"/>
              <a:gd name="connsiteX3" fmla="*/ 2931638 w 3328412"/>
              <a:gd name="connsiteY3" fmla="*/ 438208 h 2097519"/>
              <a:gd name="connsiteX4" fmla="*/ 3055463 w 3328412"/>
              <a:gd name="connsiteY4" fmla="*/ 904933 h 2097519"/>
              <a:gd name="connsiteX5" fmla="*/ 3274538 w 3328412"/>
              <a:gd name="connsiteY5" fmla="*/ 1533583 h 2097519"/>
              <a:gd name="connsiteX6" fmla="*/ 2531588 w 3328412"/>
              <a:gd name="connsiteY6" fmla="*/ 1800283 h 2097519"/>
              <a:gd name="connsiteX7" fmla="*/ 1674338 w 3328412"/>
              <a:gd name="connsiteY7" fmla="*/ 2095558 h 2097519"/>
              <a:gd name="connsiteX8" fmla="*/ 950438 w 3328412"/>
              <a:gd name="connsiteY8" fmla="*/ 1781233 h 2097519"/>
              <a:gd name="connsiteX9" fmla="*/ 55088 w 3328412"/>
              <a:gd name="connsiteY9" fmla="*/ 1581208 h 2097519"/>
              <a:gd name="connsiteX10" fmla="*/ 293213 w 3328412"/>
              <a:gd name="connsiteY10" fmla="*/ 895408 h 2097519"/>
              <a:gd name="connsiteX11" fmla="*/ 540863 w 3328412"/>
              <a:gd name="connsiteY11" fmla="*/ 447733 h 2097519"/>
              <a:gd name="connsiteX12" fmla="*/ 1045688 w 3328412"/>
              <a:gd name="connsiteY12" fmla="*/ 409633 h 2097519"/>
              <a:gd name="connsiteX0" fmla="*/ 1045688 w 3347830"/>
              <a:gd name="connsiteY0" fmla="*/ 409633 h 2097519"/>
              <a:gd name="connsiteX1" fmla="*/ 1655288 w 3347830"/>
              <a:gd name="connsiteY1" fmla="*/ 58 h 2097519"/>
              <a:gd name="connsiteX2" fmla="*/ 2236313 w 3347830"/>
              <a:gd name="connsiteY2" fmla="*/ 390583 h 2097519"/>
              <a:gd name="connsiteX3" fmla="*/ 2931638 w 3347830"/>
              <a:gd name="connsiteY3" fmla="*/ 438208 h 2097519"/>
              <a:gd name="connsiteX4" fmla="*/ 3055463 w 3347830"/>
              <a:gd name="connsiteY4" fmla="*/ 904933 h 2097519"/>
              <a:gd name="connsiteX5" fmla="*/ 3303113 w 3347830"/>
              <a:gd name="connsiteY5" fmla="*/ 1552633 h 2097519"/>
              <a:gd name="connsiteX6" fmla="*/ 2531588 w 3347830"/>
              <a:gd name="connsiteY6" fmla="*/ 1800283 h 2097519"/>
              <a:gd name="connsiteX7" fmla="*/ 1674338 w 3347830"/>
              <a:gd name="connsiteY7" fmla="*/ 2095558 h 2097519"/>
              <a:gd name="connsiteX8" fmla="*/ 950438 w 3347830"/>
              <a:gd name="connsiteY8" fmla="*/ 1781233 h 2097519"/>
              <a:gd name="connsiteX9" fmla="*/ 55088 w 3347830"/>
              <a:gd name="connsiteY9" fmla="*/ 1581208 h 2097519"/>
              <a:gd name="connsiteX10" fmla="*/ 293213 w 3347830"/>
              <a:gd name="connsiteY10" fmla="*/ 895408 h 2097519"/>
              <a:gd name="connsiteX11" fmla="*/ 540863 w 3347830"/>
              <a:gd name="connsiteY11" fmla="*/ 447733 h 2097519"/>
              <a:gd name="connsiteX12" fmla="*/ 1045688 w 3347830"/>
              <a:gd name="connsiteY12" fmla="*/ 409633 h 2097519"/>
              <a:gd name="connsiteX0" fmla="*/ 1045688 w 3347830"/>
              <a:gd name="connsiteY0" fmla="*/ 409633 h 2134033"/>
              <a:gd name="connsiteX1" fmla="*/ 1655288 w 3347830"/>
              <a:gd name="connsiteY1" fmla="*/ 58 h 2134033"/>
              <a:gd name="connsiteX2" fmla="*/ 2236313 w 3347830"/>
              <a:gd name="connsiteY2" fmla="*/ 390583 h 2134033"/>
              <a:gd name="connsiteX3" fmla="*/ 2931638 w 3347830"/>
              <a:gd name="connsiteY3" fmla="*/ 438208 h 2134033"/>
              <a:gd name="connsiteX4" fmla="*/ 3055463 w 3347830"/>
              <a:gd name="connsiteY4" fmla="*/ 904933 h 2134033"/>
              <a:gd name="connsiteX5" fmla="*/ 3303113 w 3347830"/>
              <a:gd name="connsiteY5" fmla="*/ 1552633 h 2134033"/>
              <a:gd name="connsiteX6" fmla="*/ 2531588 w 3347830"/>
              <a:gd name="connsiteY6" fmla="*/ 1800283 h 2134033"/>
              <a:gd name="connsiteX7" fmla="*/ 1645763 w 3347830"/>
              <a:gd name="connsiteY7" fmla="*/ 2133658 h 2134033"/>
              <a:gd name="connsiteX8" fmla="*/ 950438 w 3347830"/>
              <a:gd name="connsiteY8" fmla="*/ 1781233 h 2134033"/>
              <a:gd name="connsiteX9" fmla="*/ 55088 w 3347830"/>
              <a:gd name="connsiteY9" fmla="*/ 1581208 h 2134033"/>
              <a:gd name="connsiteX10" fmla="*/ 293213 w 3347830"/>
              <a:gd name="connsiteY10" fmla="*/ 895408 h 2134033"/>
              <a:gd name="connsiteX11" fmla="*/ 540863 w 3347830"/>
              <a:gd name="connsiteY11" fmla="*/ 447733 h 2134033"/>
              <a:gd name="connsiteX12" fmla="*/ 1045688 w 3347830"/>
              <a:gd name="connsiteY12" fmla="*/ 409633 h 2134033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11257 w 3313399"/>
              <a:gd name="connsiteY0" fmla="*/ 409633 h 2230156"/>
              <a:gd name="connsiteX1" fmla="*/ 1620857 w 3313399"/>
              <a:gd name="connsiteY1" fmla="*/ 58 h 2230156"/>
              <a:gd name="connsiteX2" fmla="*/ 2201882 w 3313399"/>
              <a:gd name="connsiteY2" fmla="*/ 390583 h 2230156"/>
              <a:gd name="connsiteX3" fmla="*/ 2897207 w 3313399"/>
              <a:gd name="connsiteY3" fmla="*/ 438208 h 2230156"/>
              <a:gd name="connsiteX4" fmla="*/ 3021032 w 3313399"/>
              <a:gd name="connsiteY4" fmla="*/ 904933 h 2230156"/>
              <a:gd name="connsiteX5" fmla="*/ 3268682 w 3313399"/>
              <a:gd name="connsiteY5" fmla="*/ 1552633 h 2230156"/>
              <a:gd name="connsiteX6" fmla="*/ 2497157 w 3313399"/>
              <a:gd name="connsiteY6" fmla="*/ 1800283 h 2230156"/>
              <a:gd name="connsiteX7" fmla="*/ 1611332 w 3313399"/>
              <a:gd name="connsiteY7" fmla="*/ 2230088 h 2230156"/>
              <a:gd name="connsiteX8" fmla="*/ 916007 w 3313399"/>
              <a:gd name="connsiteY8" fmla="*/ 1781233 h 2230156"/>
              <a:gd name="connsiteX9" fmla="*/ 68871 w 3313399"/>
              <a:gd name="connsiteY9" fmla="*/ 1637460 h 2230156"/>
              <a:gd name="connsiteX10" fmla="*/ 258782 w 3313399"/>
              <a:gd name="connsiteY10" fmla="*/ 895408 h 2230156"/>
              <a:gd name="connsiteX11" fmla="*/ 458218 w 3313399"/>
              <a:gd name="connsiteY11" fmla="*/ 431661 h 2230156"/>
              <a:gd name="connsiteX12" fmla="*/ 1011257 w 3313399"/>
              <a:gd name="connsiteY12" fmla="*/ 409633 h 2230156"/>
              <a:gd name="connsiteX0" fmla="*/ 769622 w 3071764"/>
              <a:gd name="connsiteY0" fmla="*/ 409633 h 2230156"/>
              <a:gd name="connsiteX1" fmla="*/ 1379222 w 3071764"/>
              <a:gd name="connsiteY1" fmla="*/ 58 h 2230156"/>
              <a:gd name="connsiteX2" fmla="*/ 1960247 w 3071764"/>
              <a:gd name="connsiteY2" fmla="*/ 390583 h 2230156"/>
              <a:gd name="connsiteX3" fmla="*/ 2655572 w 3071764"/>
              <a:gd name="connsiteY3" fmla="*/ 438208 h 2230156"/>
              <a:gd name="connsiteX4" fmla="*/ 2779397 w 3071764"/>
              <a:gd name="connsiteY4" fmla="*/ 904933 h 2230156"/>
              <a:gd name="connsiteX5" fmla="*/ 3027047 w 3071764"/>
              <a:gd name="connsiteY5" fmla="*/ 1552633 h 2230156"/>
              <a:gd name="connsiteX6" fmla="*/ 2255522 w 3071764"/>
              <a:gd name="connsiteY6" fmla="*/ 1800283 h 2230156"/>
              <a:gd name="connsiteX7" fmla="*/ 1369697 w 3071764"/>
              <a:gd name="connsiteY7" fmla="*/ 2230088 h 2230156"/>
              <a:gd name="connsiteX8" fmla="*/ 674372 w 3071764"/>
              <a:gd name="connsiteY8" fmla="*/ 1781233 h 2230156"/>
              <a:gd name="connsiteX9" fmla="*/ 17147 w 3071764"/>
              <a:gd name="connsiteY9" fmla="*/ 895408 h 2230156"/>
              <a:gd name="connsiteX10" fmla="*/ 216583 w 3071764"/>
              <a:gd name="connsiteY10" fmla="*/ 431661 h 2230156"/>
              <a:gd name="connsiteX11" fmla="*/ 769622 w 3071764"/>
              <a:gd name="connsiteY11" fmla="*/ 409633 h 2230156"/>
              <a:gd name="connsiteX0" fmla="*/ 791068 w 3093210"/>
              <a:gd name="connsiteY0" fmla="*/ 409633 h 2230156"/>
              <a:gd name="connsiteX1" fmla="*/ 1400668 w 3093210"/>
              <a:gd name="connsiteY1" fmla="*/ 58 h 2230156"/>
              <a:gd name="connsiteX2" fmla="*/ 1981693 w 3093210"/>
              <a:gd name="connsiteY2" fmla="*/ 390583 h 2230156"/>
              <a:gd name="connsiteX3" fmla="*/ 2677018 w 3093210"/>
              <a:gd name="connsiteY3" fmla="*/ 438208 h 2230156"/>
              <a:gd name="connsiteX4" fmla="*/ 2800843 w 3093210"/>
              <a:gd name="connsiteY4" fmla="*/ 904933 h 2230156"/>
              <a:gd name="connsiteX5" fmla="*/ 3048493 w 3093210"/>
              <a:gd name="connsiteY5" fmla="*/ 1552633 h 2230156"/>
              <a:gd name="connsiteX6" fmla="*/ 2276968 w 3093210"/>
              <a:gd name="connsiteY6" fmla="*/ 1800283 h 2230156"/>
              <a:gd name="connsiteX7" fmla="*/ 1391143 w 3093210"/>
              <a:gd name="connsiteY7" fmla="*/ 2230088 h 2230156"/>
              <a:gd name="connsiteX8" fmla="*/ 695818 w 3093210"/>
              <a:gd name="connsiteY8" fmla="*/ 1781233 h 2230156"/>
              <a:gd name="connsiteX9" fmla="*/ 38593 w 3093210"/>
              <a:gd name="connsiteY9" fmla="*/ 895408 h 2230156"/>
              <a:gd name="connsiteX10" fmla="*/ 238029 w 3093210"/>
              <a:gd name="connsiteY10" fmla="*/ 431661 h 2230156"/>
              <a:gd name="connsiteX11" fmla="*/ 791068 w 3093210"/>
              <a:gd name="connsiteY11" fmla="*/ 409633 h 2230156"/>
              <a:gd name="connsiteX0" fmla="*/ 869057 w 3171199"/>
              <a:gd name="connsiteY0" fmla="*/ 409633 h 2230156"/>
              <a:gd name="connsiteX1" fmla="*/ 1478657 w 3171199"/>
              <a:gd name="connsiteY1" fmla="*/ 58 h 2230156"/>
              <a:gd name="connsiteX2" fmla="*/ 2059682 w 3171199"/>
              <a:gd name="connsiteY2" fmla="*/ 390583 h 2230156"/>
              <a:gd name="connsiteX3" fmla="*/ 2755007 w 3171199"/>
              <a:gd name="connsiteY3" fmla="*/ 438208 h 2230156"/>
              <a:gd name="connsiteX4" fmla="*/ 2878832 w 3171199"/>
              <a:gd name="connsiteY4" fmla="*/ 904933 h 2230156"/>
              <a:gd name="connsiteX5" fmla="*/ 3126482 w 3171199"/>
              <a:gd name="connsiteY5" fmla="*/ 1552633 h 2230156"/>
              <a:gd name="connsiteX6" fmla="*/ 2354957 w 3171199"/>
              <a:gd name="connsiteY6" fmla="*/ 1800283 h 2230156"/>
              <a:gd name="connsiteX7" fmla="*/ 1469132 w 3171199"/>
              <a:gd name="connsiteY7" fmla="*/ 2230088 h 2230156"/>
              <a:gd name="connsiteX8" fmla="*/ 773807 w 3171199"/>
              <a:gd name="connsiteY8" fmla="*/ 1781233 h 2230156"/>
              <a:gd name="connsiteX9" fmla="*/ 116582 w 3171199"/>
              <a:gd name="connsiteY9" fmla="*/ 895408 h 2230156"/>
              <a:gd name="connsiteX10" fmla="*/ 316018 w 3171199"/>
              <a:gd name="connsiteY10" fmla="*/ 431661 h 2230156"/>
              <a:gd name="connsiteX11" fmla="*/ 869057 w 3171199"/>
              <a:gd name="connsiteY11" fmla="*/ 409633 h 2230156"/>
              <a:gd name="connsiteX0" fmla="*/ 811152 w 3113294"/>
              <a:gd name="connsiteY0" fmla="*/ 409633 h 2230156"/>
              <a:gd name="connsiteX1" fmla="*/ 1420752 w 3113294"/>
              <a:gd name="connsiteY1" fmla="*/ 58 h 2230156"/>
              <a:gd name="connsiteX2" fmla="*/ 2001777 w 3113294"/>
              <a:gd name="connsiteY2" fmla="*/ 390583 h 2230156"/>
              <a:gd name="connsiteX3" fmla="*/ 2697102 w 3113294"/>
              <a:gd name="connsiteY3" fmla="*/ 438208 h 2230156"/>
              <a:gd name="connsiteX4" fmla="*/ 2820927 w 3113294"/>
              <a:gd name="connsiteY4" fmla="*/ 904933 h 2230156"/>
              <a:gd name="connsiteX5" fmla="*/ 3068577 w 3113294"/>
              <a:gd name="connsiteY5" fmla="*/ 1552633 h 2230156"/>
              <a:gd name="connsiteX6" fmla="*/ 2297052 w 3113294"/>
              <a:gd name="connsiteY6" fmla="*/ 1800283 h 2230156"/>
              <a:gd name="connsiteX7" fmla="*/ 1411227 w 3113294"/>
              <a:gd name="connsiteY7" fmla="*/ 2230088 h 2230156"/>
              <a:gd name="connsiteX8" fmla="*/ 715902 w 3113294"/>
              <a:gd name="connsiteY8" fmla="*/ 1781233 h 2230156"/>
              <a:gd name="connsiteX9" fmla="*/ 155107 w 3113294"/>
              <a:gd name="connsiteY9" fmla="*/ 991837 h 2230156"/>
              <a:gd name="connsiteX10" fmla="*/ 258113 w 3113294"/>
              <a:gd name="connsiteY10" fmla="*/ 431661 h 2230156"/>
              <a:gd name="connsiteX11" fmla="*/ 811152 w 3113294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307599 w 3162780"/>
              <a:gd name="connsiteY10" fmla="*/ 431661 h 2230156"/>
              <a:gd name="connsiteX11" fmla="*/ 860638 w 3162780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51386 h 1871909"/>
              <a:gd name="connsiteX1" fmla="*/ 2051263 w 3162780"/>
              <a:gd name="connsiteY1" fmla="*/ 32336 h 1871909"/>
              <a:gd name="connsiteX2" fmla="*/ 2746588 w 3162780"/>
              <a:gd name="connsiteY2" fmla="*/ 79961 h 1871909"/>
              <a:gd name="connsiteX3" fmla="*/ 2870413 w 3162780"/>
              <a:gd name="connsiteY3" fmla="*/ 546686 h 1871909"/>
              <a:gd name="connsiteX4" fmla="*/ 3118063 w 3162780"/>
              <a:gd name="connsiteY4" fmla="*/ 1194386 h 1871909"/>
              <a:gd name="connsiteX5" fmla="*/ 2346538 w 3162780"/>
              <a:gd name="connsiteY5" fmla="*/ 1442036 h 1871909"/>
              <a:gd name="connsiteX6" fmla="*/ 1460713 w 3162780"/>
              <a:gd name="connsiteY6" fmla="*/ 1871841 h 1871909"/>
              <a:gd name="connsiteX7" fmla="*/ 765388 w 3162780"/>
              <a:gd name="connsiteY7" fmla="*/ 1422986 h 1871909"/>
              <a:gd name="connsiteX8" fmla="*/ 204593 w 3162780"/>
              <a:gd name="connsiteY8" fmla="*/ 633590 h 1871909"/>
              <a:gd name="connsiteX9" fmla="*/ 860638 w 3162780"/>
              <a:gd name="connsiteY9" fmla="*/ 51386 h 1871909"/>
              <a:gd name="connsiteX0" fmla="*/ 860638 w 3162780"/>
              <a:gd name="connsiteY0" fmla="*/ 304223 h 2124746"/>
              <a:gd name="connsiteX1" fmla="*/ 2051263 w 3162780"/>
              <a:gd name="connsiteY1" fmla="*/ 285173 h 2124746"/>
              <a:gd name="connsiteX2" fmla="*/ 2746588 w 3162780"/>
              <a:gd name="connsiteY2" fmla="*/ 332798 h 2124746"/>
              <a:gd name="connsiteX3" fmla="*/ 2870413 w 3162780"/>
              <a:gd name="connsiteY3" fmla="*/ 799523 h 2124746"/>
              <a:gd name="connsiteX4" fmla="*/ 3118063 w 3162780"/>
              <a:gd name="connsiteY4" fmla="*/ 1447223 h 2124746"/>
              <a:gd name="connsiteX5" fmla="*/ 2346538 w 3162780"/>
              <a:gd name="connsiteY5" fmla="*/ 1694873 h 2124746"/>
              <a:gd name="connsiteX6" fmla="*/ 1460713 w 3162780"/>
              <a:gd name="connsiteY6" fmla="*/ 2124678 h 2124746"/>
              <a:gd name="connsiteX7" fmla="*/ 765388 w 3162780"/>
              <a:gd name="connsiteY7" fmla="*/ 1675823 h 2124746"/>
              <a:gd name="connsiteX8" fmla="*/ 204593 w 3162780"/>
              <a:gd name="connsiteY8" fmla="*/ 886427 h 2124746"/>
              <a:gd name="connsiteX9" fmla="*/ 860638 w 3162780"/>
              <a:gd name="connsiteY9" fmla="*/ 304223 h 2124746"/>
              <a:gd name="connsiteX0" fmla="*/ 860638 w 3162780"/>
              <a:gd name="connsiteY0" fmla="*/ 417859 h 2238382"/>
              <a:gd name="connsiteX1" fmla="*/ 2051263 w 3162780"/>
              <a:gd name="connsiteY1" fmla="*/ 398809 h 2238382"/>
              <a:gd name="connsiteX2" fmla="*/ 2746588 w 3162780"/>
              <a:gd name="connsiteY2" fmla="*/ 446434 h 2238382"/>
              <a:gd name="connsiteX3" fmla="*/ 2870413 w 3162780"/>
              <a:gd name="connsiteY3" fmla="*/ 913159 h 2238382"/>
              <a:gd name="connsiteX4" fmla="*/ 3118063 w 3162780"/>
              <a:gd name="connsiteY4" fmla="*/ 1560859 h 2238382"/>
              <a:gd name="connsiteX5" fmla="*/ 2346538 w 3162780"/>
              <a:gd name="connsiteY5" fmla="*/ 1808509 h 2238382"/>
              <a:gd name="connsiteX6" fmla="*/ 1460713 w 3162780"/>
              <a:gd name="connsiteY6" fmla="*/ 2238314 h 2238382"/>
              <a:gd name="connsiteX7" fmla="*/ 765388 w 3162780"/>
              <a:gd name="connsiteY7" fmla="*/ 1789459 h 2238382"/>
              <a:gd name="connsiteX8" fmla="*/ 204593 w 3162780"/>
              <a:gd name="connsiteY8" fmla="*/ 1000063 h 2238382"/>
              <a:gd name="connsiteX9" fmla="*/ 860638 w 3162780"/>
              <a:gd name="connsiteY9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3135837"/>
              <a:gd name="connsiteY0" fmla="*/ 417859 h 2238382"/>
              <a:gd name="connsiteX1" fmla="*/ 2051263 w 3135837"/>
              <a:gd name="connsiteY1" fmla="*/ 398809 h 2238382"/>
              <a:gd name="connsiteX2" fmla="*/ 2870413 w 3135837"/>
              <a:gd name="connsiteY2" fmla="*/ 913159 h 2238382"/>
              <a:gd name="connsiteX3" fmla="*/ 3118063 w 3135837"/>
              <a:gd name="connsiteY3" fmla="*/ 1560859 h 2238382"/>
              <a:gd name="connsiteX4" fmla="*/ 2346538 w 3135837"/>
              <a:gd name="connsiteY4" fmla="*/ 1808509 h 2238382"/>
              <a:gd name="connsiteX5" fmla="*/ 1460713 w 3135837"/>
              <a:gd name="connsiteY5" fmla="*/ 2238314 h 2238382"/>
              <a:gd name="connsiteX6" fmla="*/ 765388 w 3135837"/>
              <a:gd name="connsiteY6" fmla="*/ 1789459 h 2238382"/>
              <a:gd name="connsiteX7" fmla="*/ 204593 w 3135837"/>
              <a:gd name="connsiteY7" fmla="*/ 1000063 h 2238382"/>
              <a:gd name="connsiteX8" fmla="*/ 860638 w 3135837"/>
              <a:gd name="connsiteY8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2885782"/>
              <a:gd name="connsiteY0" fmla="*/ 417859 h 2238348"/>
              <a:gd name="connsiteX1" fmla="*/ 2051263 w 2885782"/>
              <a:gd name="connsiteY1" fmla="*/ 398809 h 2238348"/>
              <a:gd name="connsiteX2" fmla="*/ 2870413 w 2885782"/>
              <a:gd name="connsiteY2" fmla="*/ 913159 h 2238348"/>
              <a:gd name="connsiteX3" fmla="*/ 2346538 w 2885782"/>
              <a:gd name="connsiteY3" fmla="*/ 1808509 h 2238348"/>
              <a:gd name="connsiteX4" fmla="*/ 1460713 w 2885782"/>
              <a:gd name="connsiteY4" fmla="*/ 2238314 h 2238348"/>
              <a:gd name="connsiteX5" fmla="*/ 765388 w 2885782"/>
              <a:gd name="connsiteY5" fmla="*/ 1789459 h 2238348"/>
              <a:gd name="connsiteX6" fmla="*/ 204593 w 2885782"/>
              <a:gd name="connsiteY6" fmla="*/ 1000063 h 2238348"/>
              <a:gd name="connsiteX7" fmla="*/ 860638 w 2885782"/>
              <a:gd name="connsiteY7" fmla="*/ 417859 h 2238348"/>
              <a:gd name="connsiteX0" fmla="*/ 860638 w 3223707"/>
              <a:gd name="connsiteY0" fmla="*/ 417859 h 2238350"/>
              <a:gd name="connsiteX1" fmla="*/ 2051263 w 3223707"/>
              <a:gd name="connsiteY1" fmla="*/ 398809 h 2238350"/>
              <a:gd name="connsiteX2" fmla="*/ 2870413 w 3223707"/>
              <a:gd name="connsiteY2" fmla="*/ 913159 h 2238350"/>
              <a:gd name="connsiteX3" fmla="*/ 2346538 w 3223707"/>
              <a:gd name="connsiteY3" fmla="*/ 1808509 h 2238350"/>
              <a:gd name="connsiteX4" fmla="*/ 1460713 w 3223707"/>
              <a:gd name="connsiteY4" fmla="*/ 2238314 h 2238350"/>
              <a:gd name="connsiteX5" fmla="*/ 765388 w 3223707"/>
              <a:gd name="connsiteY5" fmla="*/ 1789459 h 2238350"/>
              <a:gd name="connsiteX6" fmla="*/ 204593 w 3223707"/>
              <a:gd name="connsiteY6" fmla="*/ 1000063 h 2238350"/>
              <a:gd name="connsiteX7" fmla="*/ 860638 w 3223707"/>
              <a:gd name="connsiteY7" fmla="*/ 417859 h 2238350"/>
              <a:gd name="connsiteX0" fmla="*/ 860638 w 2885783"/>
              <a:gd name="connsiteY0" fmla="*/ 417859 h 2238335"/>
              <a:gd name="connsiteX1" fmla="*/ 2051263 w 2885783"/>
              <a:gd name="connsiteY1" fmla="*/ 398809 h 2238335"/>
              <a:gd name="connsiteX2" fmla="*/ 2870413 w 2885783"/>
              <a:gd name="connsiteY2" fmla="*/ 913159 h 2238335"/>
              <a:gd name="connsiteX3" fmla="*/ 2348481 w 2885783"/>
              <a:gd name="connsiteY3" fmla="*/ 1817422 h 2238335"/>
              <a:gd name="connsiteX4" fmla="*/ 2346538 w 2885783"/>
              <a:gd name="connsiteY4" fmla="*/ 1808509 h 2238335"/>
              <a:gd name="connsiteX5" fmla="*/ 1460713 w 2885783"/>
              <a:gd name="connsiteY5" fmla="*/ 2238314 h 2238335"/>
              <a:gd name="connsiteX6" fmla="*/ 765388 w 2885783"/>
              <a:gd name="connsiteY6" fmla="*/ 1789459 h 2238335"/>
              <a:gd name="connsiteX7" fmla="*/ 204593 w 2885783"/>
              <a:gd name="connsiteY7" fmla="*/ 1000063 h 2238335"/>
              <a:gd name="connsiteX8" fmla="*/ 860638 w 2885783"/>
              <a:gd name="connsiteY8" fmla="*/ 417859 h 2238335"/>
              <a:gd name="connsiteX0" fmla="*/ 860638 w 3051061"/>
              <a:gd name="connsiteY0" fmla="*/ 417859 h 2238333"/>
              <a:gd name="connsiteX1" fmla="*/ 2051263 w 3051061"/>
              <a:gd name="connsiteY1" fmla="*/ 398809 h 2238333"/>
              <a:gd name="connsiteX2" fmla="*/ 2870413 w 3051061"/>
              <a:gd name="connsiteY2" fmla="*/ 913159 h 2238333"/>
              <a:gd name="connsiteX3" fmla="*/ 2348481 w 3051061"/>
              <a:gd name="connsiteY3" fmla="*/ 1817422 h 2238333"/>
              <a:gd name="connsiteX4" fmla="*/ 2346538 w 3051061"/>
              <a:gd name="connsiteY4" fmla="*/ 1808509 h 2238333"/>
              <a:gd name="connsiteX5" fmla="*/ 1460713 w 3051061"/>
              <a:gd name="connsiteY5" fmla="*/ 2238314 h 2238333"/>
              <a:gd name="connsiteX6" fmla="*/ 765388 w 3051061"/>
              <a:gd name="connsiteY6" fmla="*/ 1789459 h 2238333"/>
              <a:gd name="connsiteX7" fmla="*/ 204593 w 3051061"/>
              <a:gd name="connsiteY7" fmla="*/ 1000063 h 2238333"/>
              <a:gd name="connsiteX8" fmla="*/ 860638 w 3051061"/>
              <a:gd name="connsiteY8" fmla="*/ 417859 h 2238333"/>
              <a:gd name="connsiteX0" fmla="*/ 860638 w 3147768"/>
              <a:gd name="connsiteY0" fmla="*/ 417859 h 2238335"/>
              <a:gd name="connsiteX1" fmla="*/ 2051263 w 3147768"/>
              <a:gd name="connsiteY1" fmla="*/ 398809 h 2238335"/>
              <a:gd name="connsiteX2" fmla="*/ 2870413 w 3147768"/>
              <a:gd name="connsiteY2" fmla="*/ 913159 h 2238335"/>
              <a:gd name="connsiteX3" fmla="*/ 2348481 w 3147768"/>
              <a:gd name="connsiteY3" fmla="*/ 1817422 h 2238335"/>
              <a:gd name="connsiteX4" fmla="*/ 2346538 w 3147768"/>
              <a:gd name="connsiteY4" fmla="*/ 1808509 h 2238335"/>
              <a:gd name="connsiteX5" fmla="*/ 1460713 w 3147768"/>
              <a:gd name="connsiteY5" fmla="*/ 2238314 h 2238335"/>
              <a:gd name="connsiteX6" fmla="*/ 765388 w 3147768"/>
              <a:gd name="connsiteY6" fmla="*/ 1789459 h 2238335"/>
              <a:gd name="connsiteX7" fmla="*/ 204593 w 3147768"/>
              <a:gd name="connsiteY7" fmla="*/ 1000063 h 2238335"/>
              <a:gd name="connsiteX8" fmla="*/ 860638 w 3147768"/>
              <a:gd name="connsiteY8" fmla="*/ 417859 h 2238335"/>
              <a:gd name="connsiteX0" fmla="*/ 860638 w 3147768"/>
              <a:gd name="connsiteY0" fmla="*/ 417859 h 1882497"/>
              <a:gd name="connsiteX1" fmla="*/ 2051263 w 3147768"/>
              <a:gd name="connsiteY1" fmla="*/ 398809 h 1882497"/>
              <a:gd name="connsiteX2" fmla="*/ 2870413 w 3147768"/>
              <a:gd name="connsiteY2" fmla="*/ 913159 h 1882497"/>
              <a:gd name="connsiteX3" fmla="*/ 2348481 w 3147768"/>
              <a:gd name="connsiteY3" fmla="*/ 1817422 h 1882497"/>
              <a:gd name="connsiteX4" fmla="*/ 2346538 w 3147768"/>
              <a:gd name="connsiteY4" fmla="*/ 1808509 h 1882497"/>
              <a:gd name="connsiteX5" fmla="*/ 765388 w 3147768"/>
              <a:gd name="connsiteY5" fmla="*/ 1789459 h 1882497"/>
              <a:gd name="connsiteX6" fmla="*/ 204593 w 3147768"/>
              <a:gd name="connsiteY6" fmla="*/ 1000063 h 1882497"/>
              <a:gd name="connsiteX7" fmla="*/ 860638 w 3147768"/>
              <a:gd name="connsiteY7" fmla="*/ 417859 h 1882497"/>
              <a:gd name="connsiteX0" fmla="*/ 860638 w 3147768"/>
              <a:gd name="connsiteY0" fmla="*/ 417859 h 2164947"/>
              <a:gd name="connsiteX1" fmla="*/ 2051263 w 3147768"/>
              <a:gd name="connsiteY1" fmla="*/ 398809 h 2164947"/>
              <a:gd name="connsiteX2" fmla="*/ 2870413 w 3147768"/>
              <a:gd name="connsiteY2" fmla="*/ 913159 h 2164947"/>
              <a:gd name="connsiteX3" fmla="*/ 2348481 w 3147768"/>
              <a:gd name="connsiteY3" fmla="*/ 1817422 h 2164947"/>
              <a:gd name="connsiteX4" fmla="*/ 2346538 w 3147768"/>
              <a:gd name="connsiteY4" fmla="*/ 1808509 h 2164947"/>
              <a:gd name="connsiteX5" fmla="*/ 765388 w 3147768"/>
              <a:gd name="connsiteY5" fmla="*/ 1789459 h 2164947"/>
              <a:gd name="connsiteX6" fmla="*/ 204593 w 3147768"/>
              <a:gd name="connsiteY6" fmla="*/ 1000063 h 2164947"/>
              <a:gd name="connsiteX7" fmla="*/ 860638 w 3147768"/>
              <a:gd name="connsiteY7" fmla="*/ 417859 h 2164947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696561"/>
              <a:gd name="connsiteX1" fmla="*/ 2051263 w 3147768"/>
              <a:gd name="connsiteY1" fmla="*/ 398809 h 2696561"/>
              <a:gd name="connsiteX2" fmla="*/ 2870413 w 3147768"/>
              <a:gd name="connsiteY2" fmla="*/ 913159 h 2696561"/>
              <a:gd name="connsiteX3" fmla="*/ 2348481 w 3147768"/>
              <a:gd name="connsiteY3" fmla="*/ 1817422 h 2696561"/>
              <a:gd name="connsiteX4" fmla="*/ 2330466 w 3147768"/>
              <a:gd name="connsiteY4" fmla="*/ 2395126 h 2696561"/>
              <a:gd name="connsiteX5" fmla="*/ 765388 w 3147768"/>
              <a:gd name="connsiteY5" fmla="*/ 1789459 h 2696561"/>
              <a:gd name="connsiteX6" fmla="*/ 204593 w 3147768"/>
              <a:gd name="connsiteY6" fmla="*/ 1000063 h 2696561"/>
              <a:gd name="connsiteX7" fmla="*/ 860638 w 3147768"/>
              <a:gd name="connsiteY7" fmla="*/ 417859 h 2696561"/>
              <a:gd name="connsiteX0" fmla="*/ 860638 w 2885784"/>
              <a:gd name="connsiteY0" fmla="*/ 417859 h 2696561"/>
              <a:gd name="connsiteX1" fmla="*/ 2051263 w 2885784"/>
              <a:gd name="connsiteY1" fmla="*/ 398809 h 2696561"/>
              <a:gd name="connsiteX2" fmla="*/ 2870413 w 2885784"/>
              <a:gd name="connsiteY2" fmla="*/ 913159 h 2696561"/>
              <a:gd name="connsiteX3" fmla="*/ 2330466 w 2885784"/>
              <a:gd name="connsiteY3" fmla="*/ 2395126 h 2696561"/>
              <a:gd name="connsiteX4" fmla="*/ 765388 w 2885784"/>
              <a:gd name="connsiteY4" fmla="*/ 1789459 h 2696561"/>
              <a:gd name="connsiteX5" fmla="*/ 204593 w 2885784"/>
              <a:gd name="connsiteY5" fmla="*/ 1000063 h 2696561"/>
              <a:gd name="connsiteX6" fmla="*/ 860638 w 2885784"/>
              <a:gd name="connsiteY6" fmla="*/ 417859 h 2696561"/>
              <a:gd name="connsiteX0" fmla="*/ 860638 w 2885782"/>
              <a:gd name="connsiteY0" fmla="*/ 417859 h 2311553"/>
              <a:gd name="connsiteX1" fmla="*/ 2051263 w 2885782"/>
              <a:gd name="connsiteY1" fmla="*/ 398809 h 2311553"/>
              <a:gd name="connsiteX2" fmla="*/ 2870413 w 2885782"/>
              <a:gd name="connsiteY2" fmla="*/ 913159 h 2311553"/>
              <a:gd name="connsiteX3" fmla="*/ 2426897 w 2885782"/>
              <a:gd name="connsiteY3" fmla="*/ 1848688 h 2311553"/>
              <a:gd name="connsiteX4" fmla="*/ 765388 w 2885782"/>
              <a:gd name="connsiteY4" fmla="*/ 1789459 h 2311553"/>
              <a:gd name="connsiteX5" fmla="*/ 204593 w 2885782"/>
              <a:gd name="connsiteY5" fmla="*/ 1000063 h 2311553"/>
              <a:gd name="connsiteX6" fmla="*/ 860638 w 2885782"/>
              <a:gd name="connsiteY6" fmla="*/ 417859 h 2311553"/>
              <a:gd name="connsiteX0" fmla="*/ 860638 w 3158489"/>
              <a:gd name="connsiteY0" fmla="*/ 417859 h 2311553"/>
              <a:gd name="connsiteX1" fmla="*/ 2051263 w 3158489"/>
              <a:gd name="connsiteY1" fmla="*/ 398809 h 2311553"/>
              <a:gd name="connsiteX2" fmla="*/ 2870413 w 3158489"/>
              <a:gd name="connsiteY2" fmla="*/ 913159 h 2311553"/>
              <a:gd name="connsiteX3" fmla="*/ 2426897 w 3158489"/>
              <a:gd name="connsiteY3" fmla="*/ 1848688 h 2311553"/>
              <a:gd name="connsiteX4" fmla="*/ 765388 w 3158489"/>
              <a:gd name="connsiteY4" fmla="*/ 1789459 h 2311553"/>
              <a:gd name="connsiteX5" fmla="*/ 204593 w 3158489"/>
              <a:gd name="connsiteY5" fmla="*/ 1000063 h 2311553"/>
              <a:gd name="connsiteX6" fmla="*/ 860638 w 3158489"/>
              <a:gd name="connsiteY6" fmla="*/ 417859 h 2311553"/>
              <a:gd name="connsiteX0" fmla="*/ 860638 w 3341225"/>
              <a:gd name="connsiteY0" fmla="*/ 417859 h 2311553"/>
              <a:gd name="connsiteX1" fmla="*/ 2051263 w 3341225"/>
              <a:gd name="connsiteY1" fmla="*/ 398809 h 2311553"/>
              <a:gd name="connsiteX2" fmla="*/ 2870413 w 3341225"/>
              <a:gd name="connsiteY2" fmla="*/ 913159 h 2311553"/>
              <a:gd name="connsiteX3" fmla="*/ 2426897 w 3341225"/>
              <a:gd name="connsiteY3" fmla="*/ 1848688 h 2311553"/>
              <a:gd name="connsiteX4" fmla="*/ 765388 w 3341225"/>
              <a:gd name="connsiteY4" fmla="*/ 1789459 h 2311553"/>
              <a:gd name="connsiteX5" fmla="*/ 204593 w 3341225"/>
              <a:gd name="connsiteY5" fmla="*/ 1000063 h 2311553"/>
              <a:gd name="connsiteX6" fmla="*/ 860638 w 3341225"/>
              <a:gd name="connsiteY6" fmla="*/ 417859 h 2311553"/>
              <a:gd name="connsiteX0" fmla="*/ 860638 w 3256044"/>
              <a:gd name="connsiteY0" fmla="*/ 417859 h 2311553"/>
              <a:gd name="connsiteX1" fmla="*/ 2051263 w 3256044"/>
              <a:gd name="connsiteY1" fmla="*/ 398809 h 2311553"/>
              <a:gd name="connsiteX2" fmla="*/ 2870413 w 3256044"/>
              <a:gd name="connsiteY2" fmla="*/ 913159 h 2311553"/>
              <a:gd name="connsiteX3" fmla="*/ 2426897 w 3256044"/>
              <a:gd name="connsiteY3" fmla="*/ 1848688 h 2311553"/>
              <a:gd name="connsiteX4" fmla="*/ 765388 w 3256044"/>
              <a:gd name="connsiteY4" fmla="*/ 1789459 h 2311553"/>
              <a:gd name="connsiteX5" fmla="*/ 204593 w 3256044"/>
              <a:gd name="connsiteY5" fmla="*/ 1000063 h 2311553"/>
              <a:gd name="connsiteX6" fmla="*/ 860638 w 3256044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913159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1057803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3808"/>
              <a:gd name="connsiteY0" fmla="*/ 417859 h 2311553"/>
              <a:gd name="connsiteX1" fmla="*/ 2051320 w 3153808"/>
              <a:gd name="connsiteY1" fmla="*/ 398809 h 2311553"/>
              <a:gd name="connsiteX2" fmla="*/ 2870470 w 3153808"/>
              <a:gd name="connsiteY2" fmla="*/ 1057803 h 2311553"/>
              <a:gd name="connsiteX3" fmla="*/ 2426954 w 3153808"/>
              <a:gd name="connsiteY3" fmla="*/ 1848688 h 2311553"/>
              <a:gd name="connsiteX4" fmla="*/ 765445 w 3153808"/>
              <a:gd name="connsiteY4" fmla="*/ 1789459 h 2311553"/>
              <a:gd name="connsiteX5" fmla="*/ 301081 w 3153808"/>
              <a:gd name="connsiteY5" fmla="*/ 983992 h 2311553"/>
              <a:gd name="connsiteX6" fmla="*/ 860695 w 3153808"/>
              <a:gd name="connsiteY6" fmla="*/ 417859 h 2311553"/>
              <a:gd name="connsiteX0" fmla="*/ 860695 w 3153806"/>
              <a:gd name="connsiteY0" fmla="*/ 417859 h 2311553"/>
              <a:gd name="connsiteX1" fmla="*/ 2051320 w 3153806"/>
              <a:gd name="connsiteY1" fmla="*/ 398809 h 2311553"/>
              <a:gd name="connsiteX2" fmla="*/ 2870470 w 3153806"/>
              <a:gd name="connsiteY2" fmla="*/ 1057803 h 2311553"/>
              <a:gd name="connsiteX3" fmla="*/ 2426954 w 3153806"/>
              <a:gd name="connsiteY3" fmla="*/ 1848688 h 2311553"/>
              <a:gd name="connsiteX4" fmla="*/ 765445 w 3153806"/>
              <a:gd name="connsiteY4" fmla="*/ 1789459 h 2311553"/>
              <a:gd name="connsiteX5" fmla="*/ 301081 w 3153806"/>
              <a:gd name="connsiteY5" fmla="*/ 983992 h 2311553"/>
              <a:gd name="connsiteX6" fmla="*/ 860695 w 3153806"/>
              <a:gd name="connsiteY6" fmla="*/ 417859 h 2311553"/>
              <a:gd name="connsiteX0" fmla="*/ 869904 w 3163017"/>
              <a:gd name="connsiteY0" fmla="*/ 417859 h 2311553"/>
              <a:gd name="connsiteX1" fmla="*/ 2060529 w 3163017"/>
              <a:gd name="connsiteY1" fmla="*/ 398809 h 2311553"/>
              <a:gd name="connsiteX2" fmla="*/ 2879679 w 3163017"/>
              <a:gd name="connsiteY2" fmla="*/ 1057803 h 2311553"/>
              <a:gd name="connsiteX3" fmla="*/ 2436163 w 3163017"/>
              <a:gd name="connsiteY3" fmla="*/ 1848688 h 2311553"/>
              <a:gd name="connsiteX4" fmla="*/ 774654 w 3163017"/>
              <a:gd name="connsiteY4" fmla="*/ 1789459 h 2311553"/>
              <a:gd name="connsiteX5" fmla="*/ 294218 w 3163017"/>
              <a:gd name="connsiteY5" fmla="*/ 951848 h 2311553"/>
              <a:gd name="connsiteX6" fmla="*/ 869904 w 3163017"/>
              <a:gd name="connsiteY6" fmla="*/ 417859 h 2311553"/>
              <a:gd name="connsiteX0" fmla="*/ 910086 w 3163017"/>
              <a:gd name="connsiteY0" fmla="*/ 394981 h 2344925"/>
              <a:gd name="connsiteX1" fmla="*/ 2060531 w 3163017"/>
              <a:gd name="connsiteY1" fmla="*/ 432181 h 2344925"/>
              <a:gd name="connsiteX2" fmla="*/ 2879681 w 3163017"/>
              <a:gd name="connsiteY2" fmla="*/ 1091175 h 2344925"/>
              <a:gd name="connsiteX3" fmla="*/ 2436165 w 3163017"/>
              <a:gd name="connsiteY3" fmla="*/ 1882060 h 2344925"/>
              <a:gd name="connsiteX4" fmla="*/ 774656 w 3163017"/>
              <a:gd name="connsiteY4" fmla="*/ 1822831 h 2344925"/>
              <a:gd name="connsiteX5" fmla="*/ 294220 w 3163017"/>
              <a:gd name="connsiteY5" fmla="*/ 985220 h 2344925"/>
              <a:gd name="connsiteX6" fmla="*/ 910086 w 3163017"/>
              <a:gd name="connsiteY6" fmla="*/ 394981 h 2344925"/>
              <a:gd name="connsiteX0" fmla="*/ 910086 w 3163019"/>
              <a:gd name="connsiteY0" fmla="*/ 371401 h 2321345"/>
              <a:gd name="connsiteX1" fmla="*/ 2060531 w 3163019"/>
              <a:gd name="connsiteY1" fmla="*/ 408601 h 2321345"/>
              <a:gd name="connsiteX2" fmla="*/ 2879681 w 3163019"/>
              <a:gd name="connsiteY2" fmla="*/ 1067595 h 2321345"/>
              <a:gd name="connsiteX3" fmla="*/ 2436165 w 3163019"/>
              <a:gd name="connsiteY3" fmla="*/ 1858480 h 2321345"/>
              <a:gd name="connsiteX4" fmla="*/ 774656 w 3163019"/>
              <a:gd name="connsiteY4" fmla="*/ 1799251 h 2321345"/>
              <a:gd name="connsiteX5" fmla="*/ 294220 w 3163019"/>
              <a:gd name="connsiteY5" fmla="*/ 961640 h 2321345"/>
              <a:gd name="connsiteX6" fmla="*/ 910086 w 3163019"/>
              <a:gd name="connsiteY6" fmla="*/ 371401 h 2321345"/>
              <a:gd name="connsiteX0" fmla="*/ 910086 w 3163017"/>
              <a:gd name="connsiteY0" fmla="*/ 371399 h 2321343"/>
              <a:gd name="connsiteX1" fmla="*/ 2060531 w 3163017"/>
              <a:gd name="connsiteY1" fmla="*/ 408599 h 2321343"/>
              <a:gd name="connsiteX2" fmla="*/ 2879681 w 3163017"/>
              <a:gd name="connsiteY2" fmla="*/ 1067593 h 2321343"/>
              <a:gd name="connsiteX3" fmla="*/ 2436165 w 3163017"/>
              <a:gd name="connsiteY3" fmla="*/ 1858478 h 2321343"/>
              <a:gd name="connsiteX4" fmla="*/ 774656 w 3163017"/>
              <a:gd name="connsiteY4" fmla="*/ 1799249 h 2321343"/>
              <a:gd name="connsiteX5" fmla="*/ 294220 w 3163017"/>
              <a:gd name="connsiteY5" fmla="*/ 961638 h 2321343"/>
              <a:gd name="connsiteX6" fmla="*/ 910086 w 3163017"/>
              <a:gd name="connsiteY6" fmla="*/ 371399 h 232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3017" h="2321343">
                <a:moveTo>
                  <a:pt x="910086" y="371399"/>
                </a:moveTo>
                <a:cubicBezTo>
                  <a:pt x="1185720" y="-243103"/>
                  <a:pt x="1955138" y="2046"/>
                  <a:pt x="2060531" y="408599"/>
                </a:cubicBezTo>
                <a:cubicBezTo>
                  <a:pt x="2435673" y="145609"/>
                  <a:pt x="3087603" y="528376"/>
                  <a:pt x="2879681" y="1067593"/>
                </a:cubicBezTo>
                <a:cubicBezTo>
                  <a:pt x="3215504" y="998520"/>
                  <a:pt x="3437904" y="1977610"/>
                  <a:pt x="2436165" y="1858478"/>
                </a:cubicBezTo>
                <a:cubicBezTo>
                  <a:pt x="2011599" y="2601151"/>
                  <a:pt x="882536" y="2351854"/>
                  <a:pt x="774656" y="1799249"/>
                </a:cubicBezTo>
                <a:cubicBezTo>
                  <a:pt x="-270424" y="1890200"/>
                  <a:pt x="-71450" y="969599"/>
                  <a:pt x="294220" y="961638"/>
                </a:cubicBezTo>
                <a:cubicBezTo>
                  <a:pt x="117236" y="580357"/>
                  <a:pt x="554499" y="167047"/>
                  <a:pt x="910086" y="3713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Corporate IP Network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612448" y="4456676"/>
            <a:ext cx="1874586" cy="1375761"/>
          </a:xfrm>
          <a:custGeom>
            <a:avLst/>
            <a:gdLst>
              <a:gd name="connsiteX0" fmla="*/ 1056673 w 3672381"/>
              <a:gd name="connsiteY0" fmla="*/ 409627 h 2095757"/>
              <a:gd name="connsiteX1" fmla="*/ 1704373 w 3672381"/>
              <a:gd name="connsiteY1" fmla="*/ 52 h 2095757"/>
              <a:gd name="connsiteX2" fmla="*/ 2390173 w 3672381"/>
              <a:gd name="connsiteY2" fmla="*/ 381052 h 2095757"/>
              <a:gd name="connsiteX3" fmla="*/ 3028348 w 3672381"/>
              <a:gd name="connsiteY3" fmla="*/ 400102 h 2095757"/>
              <a:gd name="connsiteX4" fmla="*/ 3285523 w 3672381"/>
              <a:gd name="connsiteY4" fmla="*/ 904927 h 2095757"/>
              <a:gd name="connsiteX5" fmla="*/ 3656998 w 3672381"/>
              <a:gd name="connsiteY5" fmla="*/ 1390702 h 2095757"/>
              <a:gd name="connsiteX6" fmla="*/ 2723548 w 3672381"/>
              <a:gd name="connsiteY6" fmla="*/ 1762177 h 2095757"/>
              <a:gd name="connsiteX7" fmla="*/ 1990123 w 3672381"/>
              <a:gd name="connsiteY7" fmla="*/ 2095552 h 2095757"/>
              <a:gd name="connsiteX8" fmla="*/ 1190023 w 3672381"/>
              <a:gd name="connsiteY8" fmla="*/ 1714552 h 2095757"/>
              <a:gd name="connsiteX9" fmla="*/ 18448 w 3672381"/>
              <a:gd name="connsiteY9" fmla="*/ 1333552 h 2095757"/>
              <a:gd name="connsiteX10" fmla="*/ 485173 w 3672381"/>
              <a:gd name="connsiteY10" fmla="*/ 847777 h 2095757"/>
              <a:gd name="connsiteX11" fmla="*/ 656623 w 3672381"/>
              <a:gd name="connsiteY11" fmla="*/ 485827 h 2095757"/>
              <a:gd name="connsiteX12" fmla="*/ 1056673 w 3672381"/>
              <a:gd name="connsiteY12" fmla="*/ 409627 h 2095757"/>
              <a:gd name="connsiteX0" fmla="*/ 1056673 w 3672381"/>
              <a:gd name="connsiteY0" fmla="*/ 409664 h 2095794"/>
              <a:gd name="connsiteX1" fmla="*/ 1704373 w 3672381"/>
              <a:gd name="connsiteY1" fmla="*/ 89 h 2095794"/>
              <a:gd name="connsiteX2" fmla="*/ 2390173 w 3672381"/>
              <a:gd name="connsiteY2" fmla="*/ 381089 h 2095794"/>
              <a:gd name="connsiteX3" fmla="*/ 3028348 w 3672381"/>
              <a:gd name="connsiteY3" fmla="*/ 400139 h 2095794"/>
              <a:gd name="connsiteX4" fmla="*/ 3285523 w 3672381"/>
              <a:gd name="connsiteY4" fmla="*/ 904964 h 2095794"/>
              <a:gd name="connsiteX5" fmla="*/ 3656998 w 3672381"/>
              <a:gd name="connsiteY5" fmla="*/ 1390739 h 2095794"/>
              <a:gd name="connsiteX6" fmla="*/ 2723548 w 3672381"/>
              <a:gd name="connsiteY6" fmla="*/ 1762214 h 2095794"/>
              <a:gd name="connsiteX7" fmla="*/ 1990123 w 3672381"/>
              <a:gd name="connsiteY7" fmla="*/ 2095589 h 2095794"/>
              <a:gd name="connsiteX8" fmla="*/ 1190023 w 3672381"/>
              <a:gd name="connsiteY8" fmla="*/ 1714589 h 2095794"/>
              <a:gd name="connsiteX9" fmla="*/ 18448 w 3672381"/>
              <a:gd name="connsiteY9" fmla="*/ 1333589 h 2095794"/>
              <a:gd name="connsiteX10" fmla="*/ 485173 w 3672381"/>
              <a:gd name="connsiteY10" fmla="*/ 847814 h 2095794"/>
              <a:gd name="connsiteX11" fmla="*/ 656623 w 3672381"/>
              <a:gd name="connsiteY11" fmla="*/ 485864 h 2095794"/>
              <a:gd name="connsiteX12" fmla="*/ 1056673 w 3672381"/>
              <a:gd name="connsiteY12" fmla="*/ 409664 h 2095794"/>
              <a:gd name="connsiteX0" fmla="*/ 1056673 w 3672381"/>
              <a:gd name="connsiteY0" fmla="*/ 409607 h 2095737"/>
              <a:gd name="connsiteX1" fmla="*/ 1704373 w 3672381"/>
              <a:gd name="connsiteY1" fmla="*/ 32 h 2095737"/>
              <a:gd name="connsiteX2" fmla="*/ 2390173 w 3672381"/>
              <a:gd name="connsiteY2" fmla="*/ 381032 h 2095737"/>
              <a:gd name="connsiteX3" fmla="*/ 3028348 w 3672381"/>
              <a:gd name="connsiteY3" fmla="*/ 400082 h 2095737"/>
              <a:gd name="connsiteX4" fmla="*/ 3285523 w 3672381"/>
              <a:gd name="connsiteY4" fmla="*/ 904907 h 2095737"/>
              <a:gd name="connsiteX5" fmla="*/ 3656998 w 3672381"/>
              <a:gd name="connsiteY5" fmla="*/ 1390682 h 2095737"/>
              <a:gd name="connsiteX6" fmla="*/ 2723548 w 3672381"/>
              <a:gd name="connsiteY6" fmla="*/ 1762157 h 2095737"/>
              <a:gd name="connsiteX7" fmla="*/ 1990123 w 3672381"/>
              <a:gd name="connsiteY7" fmla="*/ 2095532 h 2095737"/>
              <a:gd name="connsiteX8" fmla="*/ 1190023 w 3672381"/>
              <a:gd name="connsiteY8" fmla="*/ 1714532 h 2095737"/>
              <a:gd name="connsiteX9" fmla="*/ 18448 w 3672381"/>
              <a:gd name="connsiteY9" fmla="*/ 1333532 h 2095737"/>
              <a:gd name="connsiteX10" fmla="*/ 485173 w 3672381"/>
              <a:gd name="connsiteY10" fmla="*/ 847757 h 2095737"/>
              <a:gd name="connsiteX11" fmla="*/ 656623 w 3672381"/>
              <a:gd name="connsiteY11" fmla="*/ 485807 h 2095737"/>
              <a:gd name="connsiteX12" fmla="*/ 1056673 w 3672381"/>
              <a:gd name="connsiteY12" fmla="*/ 409607 h 2095737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72381"/>
              <a:gd name="connsiteY0" fmla="*/ 409710 h 2095840"/>
              <a:gd name="connsiteX1" fmla="*/ 1704373 w 3672381"/>
              <a:gd name="connsiteY1" fmla="*/ 135 h 2095840"/>
              <a:gd name="connsiteX2" fmla="*/ 2390173 w 3672381"/>
              <a:gd name="connsiteY2" fmla="*/ 381135 h 2095840"/>
              <a:gd name="connsiteX3" fmla="*/ 3028348 w 3672381"/>
              <a:gd name="connsiteY3" fmla="*/ 400185 h 2095840"/>
              <a:gd name="connsiteX4" fmla="*/ 3285523 w 3672381"/>
              <a:gd name="connsiteY4" fmla="*/ 905010 h 2095840"/>
              <a:gd name="connsiteX5" fmla="*/ 3656998 w 3672381"/>
              <a:gd name="connsiteY5" fmla="*/ 1390785 h 2095840"/>
              <a:gd name="connsiteX6" fmla="*/ 2723548 w 3672381"/>
              <a:gd name="connsiteY6" fmla="*/ 1762260 h 2095840"/>
              <a:gd name="connsiteX7" fmla="*/ 1990123 w 3672381"/>
              <a:gd name="connsiteY7" fmla="*/ 2095635 h 2095840"/>
              <a:gd name="connsiteX8" fmla="*/ 1190023 w 3672381"/>
              <a:gd name="connsiteY8" fmla="*/ 1714635 h 2095840"/>
              <a:gd name="connsiteX9" fmla="*/ 18448 w 3672381"/>
              <a:gd name="connsiteY9" fmla="*/ 1333635 h 2095840"/>
              <a:gd name="connsiteX10" fmla="*/ 485173 w 3672381"/>
              <a:gd name="connsiteY10" fmla="*/ 847860 h 2095840"/>
              <a:gd name="connsiteX11" fmla="*/ 656623 w 3672381"/>
              <a:gd name="connsiteY11" fmla="*/ 485910 h 2095840"/>
              <a:gd name="connsiteX12" fmla="*/ 1056673 w 3672381"/>
              <a:gd name="connsiteY12" fmla="*/ 409710 h 2095840"/>
              <a:gd name="connsiteX0" fmla="*/ 1056673 w 3682009"/>
              <a:gd name="connsiteY0" fmla="*/ 409710 h 2095840"/>
              <a:gd name="connsiteX1" fmla="*/ 1704373 w 3682009"/>
              <a:gd name="connsiteY1" fmla="*/ 135 h 2095840"/>
              <a:gd name="connsiteX2" fmla="*/ 2390173 w 3682009"/>
              <a:gd name="connsiteY2" fmla="*/ 381135 h 2095840"/>
              <a:gd name="connsiteX3" fmla="*/ 3028348 w 3682009"/>
              <a:gd name="connsiteY3" fmla="*/ 400185 h 2095840"/>
              <a:gd name="connsiteX4" fmla="*/ 3285523 w 3682009"/>
              <a:gd name="connsiteY4" fmla="*/ 905010 h 2095840"/>
              <a:gd name="connsiteX5" fmla="*/ 3656998 w 3682009"/>
              <a:gd name="connsiteY5" fmla="*/ 1390785 h 2095840"/>
              <a:gd name="connsiteX6" fmla="*/ 2723548 w 3682009"/>
              <a:gd name="connsiteY6" fmla="*/ 1762260 h 2095840"/>
              <a:gd name="connsiteX7" fmla="*/ 1990123 w 3682009"/>
              <a:gd name="connsiteY7" fmla="*/ 2095635 h 2095840"/>
              <a:gd name="connsiteX8" fmla="*/ 1190023 w 3682009"/>
              <a:gd name="connsiteY8" fmla="*/ 1714635 h 2095840"/>
              <a:gd name="connsiteX9" fmla="*/ 18448 w 3682009"/>
              <a:gd name="connsiteY9" fmla="*/ 1333635 h 2095840"/>
              <a:gd name="connsiteX10" fmla="*/ 485173 w 3682009"/>
              <a:gd name="connsiteY10" fmla="*/ 847860 h 2095840"/>
              <a:gd name="connsiteX11" fmla="*/ 656623 w 3682009"/>
              <a:gd name="connsiteY11" fmla="*/ 485910 h 2095840"/>
              <a:gd name="connsiteX12" fmla="*/ 1056673 w 3682009"/>
              <a:gd name="connsiteY12" fmla="*/ 409710 h 2095840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5704"/>
              <a:gd name="connsiteX1" fmla="*/ 1704373 w 3681431"/>
              <a:gd name="connsiteY1" fmla="*/ 135 h 2095704"/>
              <a:gd name="connsiteX2" fmla="*/ 2390173 w 3681431"/>
              <a:gd name="connsiteY2" fmla="*/ 381135 h 2095704"/>
              <a:gd name="connsiteX3" fmla="*/ 3028348 w 3681431"/>
              <a:gd name="connsiteY3" fmla="*/ 400185 h 2095704"/>
              <a:gd name="connsiteX4" fmla="*/ 3285523 w 3681431"/>
              <a:gd name="connsiteY4" fmla="*/ 905010 h 2095704"/>
              <a:gd name="connsiteX5" fmla="*/ 3656998 w 3681431"/>
              <a:gd name="connsiteY5" fmla="*/ 1390785 h 2095704"/>
              <a:gd name="connsiteX6" fmla="*/ 2733073 w 3681431"/>
              <a:gd name="connsiteY6" fmla="*/ 1743210 h 2095704"/>
              <a:gd name="connsiteX7" fmla="*/ 1990123 w 3681431"/>
              <a:gd name="connsiteY7" fmla="*/ 2095635 h 2095704"/>
              <a:gd name="connsiteX8" fmla="*/ 1190023 w 3681431"/>
              <a:gd name="connsiteY8" fmla="*/ 1714635 h 2095704"/>
              <a:gd name="connsiteX9" fmla="*/ 18448 w 3681431"/>
              <a:gd name="connsiteY9" fmla="*/ 1333635 h 2095704"/>
              <a:gd name="connsiteX10" fmla="*/ 485173 w 3681431"/>
              <a:gd name="connsiteY10" fmla="*/ 847860 h 2095704"/>
              <a:gd name="connsiteX11" fmla="*/ 656623 w 3681431"/>
              <a:gd name="connsiteY11" fmla="*/ 485910 h 2095704"/>
              <a:gd name="connsiteX12" fmla="*/ 1056673 w 3681431"/>
              <a:gd name="connsiteY12" fmla="*/ 409710 h 2095704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56673 w 3681431"/>
              <a:gd name="connsiteY0" fmla="*/ 409710 h 2096060"/>
              <a:gd name="connsiteX1" fmla="*/ 1704373 w 3681431"/>
              <a:gd name="connsiteY1" fmla="*/ 135 h 2096060"/>
              <a:gd name="connsiteX2" fmla="*/ 2390173 w 3681431"/>
              <a:gd name="connsiteY2" fmla="*/ 381135 h 2096060"/>
              <a:gd name="connsiteX3" fmla="*/ 3028348 w 3681431"/>
              <a:gd name="connsiteY3" fmla="*/ 400185 h 2096060"/>
              <a:gd name="connsiteX4" fmla="*/ 3285523 w 3681431"/>
              <a:gd name="connsiteY4" fmla="*/ 905010 h 2096060"/>
              <a:gd name="connsiteX5" fmla="*/ 3656998 w 3681431"/>
              <a:gd name="connsiteY5" fmla="*/ 1390785 h 2096060"/>
              <a:gd name="connsiteX6" fmla="*/ 2733073 w 3681431"/>
              <a:gd name="connsiteY6" fmla="*/ 1743210 h 2096060"/>
              <a:gd name="connsiteX7" fmla="*/ 1990123 w 3681431"/>
              <a:gd name="connsiteY7" fmla="*/ 2095635 h 2096060"/>
              <a:gd name="connsiteX8" fmla="*/ 1190023 w 3681431"/>
              <a:gd name="connsiteY8" fmla="*/ 1714635 h 2096060"/>
              <a:gd name="connsiteX9" fmla="*/ 18448 w 3681431"/>
              <a:gd name="connsiteY9" fmla="*/ 1333635 h 2096060"/>
              <a:gd name="connsiteX10" fmla="*/ 485173 w 3681431"/>
              <a:gd name="connsiteY10" fmla="*/ 847860 h 2096060"/>
              <a:gd name="connsiteX11" fmla="*/ 656623 w 3681431"/>
              <a:gd name="connsiteY11" fmla="*/ 485910 h 2096060"/>
              <a:gd name="connsiteX12" fmla="*/ 1056673 w 3681431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1068435 w 3693193"/>
              <a:gd name="connsiteY0" fmla="*/ 409710 h 2096060"/>
              <a:gd name="connsiteX1" fmla="*/ 1716135 w 3693193"/>
              <a:gd name="connsiteY1" fmla="*/ 135 h 2096060"/>
              <a:gd name="connsiteX2" fmla="*/ 2401935 w 3693193"/>
              <a:gd name="connsiteY2" fmla="*/ 381135 h 2096060"/>
              <a:gd name="connsiteX3" fmla="*/ 3040110 w 3693193"/>
              <a:gd name="connsiteY3" fmla="*/ 400185 h 2096060"/>
              <a:gd name="connsiteX4" fmla="*/ 3297285 w 3693193"/>
              <a:gd name="connsiteY4" fmla="*/ 905010 h 2096060"/>
              <a:gd name="connsiteX5" fmla="*/ 3668760 w 3693193"/>
              <a:gd name="connsiteY5" fmla="*/ 1390785 h 2096060"/>
              <a:gd name="connsiteX6" fmla="*/ 2744835 w 3693193"/>
              <a:gd name="connsiteY6" fmla="*/ 1743210 h 2096060"/>
              <a:gd name="connsiteX7" fmla="*/ 2001885 w 3693193"/>
              <a:gd name="connsiteY7" fmla="*/ 2095635 h 2096060"/>
              <a:gd name="connsiteX8" fmla="*/ 1201785 w 3693193"/>
              <a:gd name="connsiteY8" fmla="*/ 1714635 h 2096060"/>
              <a:gd name="connsiteX9" fmla="*/ 30210 w 3693193"/>
              <a:gd name="connsiteY9" fmla="*/ 1333635 h 2096060"/>
              <a:gd name="connsiteX10" fmla="*/ 496935 w 3693193"/>
              <a:gd name="connsiteY10" fmla="*/ 847860 h 2096060"/>
              <a:gd name="connsiteX11" fmla="*/ 668385 w 3693193"/>
              <a:gd name="connsiteY11" fmla="*/ 485910 h 2096060"/>
              <a:gd name="connsiteX12" fmla="*/ 1068435 w 3693193"/>
              <a:gd name="connsiteY12" fmla="*/ 409710 h 2096060"/>
              <a:gd name="connsiteX0" fmla="*/ 983217 w 3607975"/>
              <a:gd name="connsiteY0" fmla="*/ 409710 h 2096060"/>
              <a:gd name="connsiteX1" fmla="*/ 1630917 w 3607975"/>
              <a:gd name="connsiteY1" fmla="*/ 135 h 2096060"/>
              <a:gd name="connsiteX2" fmla="*/ 2316717 w 3607975"/>
              <a:gd name="connsiteY2" fmla="*/ 381135 h 2096060"/>
              <a:gd name="connsiteX3" fmla="*/ 2954892 w 3607975"/>
              <a:gd name="connsiteY3" fmla="*/ 400185 h 2096060"/>
              <a:gd name="connsiteX4" fmla="*/ 3212067 w 3607975"/>
              <a:gd name="connsiteY4" fmla="*/ 905010 h 2096060"/>
              <a:gd name="connsiteX5" fmla="*/ 3583542 w 3607975"/>
              <a:gd name="connsiteY5" fmla="*/ 1390785 h 2096060"/>
              <a:gd name="connsiteX6" fmla="*/ 2659617 w 3607975"/>
              <a:gd name="connsiteY6" fmla="*/ 1743210 h 2096060"/>
              <a:gd name="connsiteX7" fmla="*/ 1916667 w 3607975"/>
              <a:gd name="connsiteY7" fmla="*/ 2095635 h 2096060"/>
              <a:gd name="connsiteX8" fmla="*/ 1116567 w 3607975"/>
              <a:gd name="connsiteY8" fmla="*/ 1714635 h 2096060"/>
              <a:gd name="connsiteX9" fmla="*/ 40242 w 3607975"/>
              <a:gd name="connsiteY9" fmla="*/ 1400310 h 2096060"/>
              <a:gd name="connsiteX10" fmla="*/ 411717 w 3607975"/>
              <a:gd name="connsiteY10" fmla="*/ 847860 h 2096060"/>
              <a:gd name="connsiteX11" fmla="*/ 583167 w 3607975"/>
              <a:gd name="connsiteY11" fmla="*/ 485910 h 2096060"/>
              <a:gd name="connsiteX12" fmla="*/ 983217 w 3607975"/>
              <a:gd name="connsiteY12" fmla="*/ 409710 h 2096060"/>
              <a:gd name="connsiteX0" fmla="*/ 960621 w 3585379"/>
              <a:gd name="connsiteY0" fmla="*/ 409710 h 2096060"/>
              <a:gd name="connsiteX1" fmla="*/ 1608321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94071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710 h 2096060"/>
              <a:gd name="connsiteX1" fmla="*/ 1789296 w 3585379"/>
              <a:gd name="connsiteY1" fmla="*/ 135 h 2096060"/>
              <a:gd name="connsiteX2" fmla="*/ 2294121 w 3585379"/>
              <a:gd name="connsiteY2" fmla="*/ 381135 h 2096060"/>
              <a:gd name="connsiteX3" fmla="*/ 2932296 w 3585379"/>
              <a:gd name="connsiteY3" fmla="*/ 400185 h 2096060"/>
              <a:gd name="connsiteX4" fmla="*/ 3189471 w 3585379"/>
              <a:gd name="connsiteY4" fmla="*/ 905010 h 2096060"/>
              <a:gd name="connsiteX5" fmla="*/ 3560946 w 3585379"/>
              <a:gd name="connsiteY5" fmla="*/ 1390785 h 2096060"/>
              <a:gd name="connsiteX6" fmla="*/ 2637021 w 3585379"/>
              <a:gd name="connsiteY6" fmla="*/ 1743210 h 2096060"/>
              <a:gd name="connsiteX7" fmla="*/ 1808346 w 3585379"/>
              <a:gd name="connsiteY7" fmla="*/ 2095635 h 2096060"/>
              <a:gd name="connsiteX8" fmla="*/ 1093971 w 3585379"/>
              <a:gd name="connsiteY8" fmla="*/ 1714635 h 2096060"/>
              <a:gd name="connsiteX9" fmla="*/ 17646 w 3585379"/>
              <a:gd name="connsiteY9" fmla="*/ 1400310 h 2096060"/>
              <a:gd name="connsiteX10" fmla="*/ 389121 w 3585379"/>
              <a:gd name="connsiteY10" fmla="*/ 847860 h 2096060"/>
              <a:gd name="connsiteX11" fmla="*/ 560571 w 3585379"/>
              <a:gd name="connsiteY11" fmla="*/ 485910 h 2096060"/>
              <a:gd name="connsiteX12" fmla="*/ 960621 w 3585379"/>
              <a:gd name="connsiteY12" fmla="*/ 409710 h 2096060"/>
              <a:gd name="connsiteX0" fmla="*/ 960621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960621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560571 w 3585379"/>
              <a:gd name="connsiteY11" fmla="*/ 4858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32296 w 3585379"/>
              <a:gd name="connsiteY3" fmla="*/ 4001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2998971 w 3585379"/>
              <a:gd name="connsiteY3" fmla="*/ 485833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5379"/>
              <a:gd name="connsiteY0" fmla="*/ 409633 h 2095983"/>
              <a:gd name="connsiteX1" fmla="*/ 1789296 w 3585379"/>
              <a:gd name="connsiteY1" fmla="*/ 58 h 2095983"/>
              <a:gd name="connsiteX2" fmla="*/ 2370321 w 3585379"/>
              <a:gd name="connsiteY2" fmla="*/ 390583 h 2095983"/>
              <a:gd name="connsiteX3" fmla="*/ 3065646 w 3585379"/>
              <a:gd name="connsiteY3" fmla="*/ 438208 h 2095983"/>
              <a:gd name="connsiteX4" fmla="*/ 3189471 w 3585379"/>
              <a:gd name="connsiteY4" fmla="*/ 904933 h 2095983"/>
              <a:gd name="connsiteX5" fmla="*/ 3560946 w 3585379"/>
              <a:gd name="connsiteY5" fmla="*/ 1390708 h 2095983"/>
              <a:gd name="connsiteX6" fmla="*/ 2637021 w 3585379"/>
              <a:gd name="connsiteY6" fmla="*/ 1743133 h 2095983"/>
              <a:gd name="connsiteX7" fmla="*/ 1808346 w 3585379"/>
              <a:gd name="connsiteY7" fmla="*/ 2095558 h 2095983"/>
              <a:gd name="connsiteX8" fmla="*/ 1093971 w 3585379"/>
              <a:gd name="connsiteY8" fmla="*/ 1714558 h 2095983"/>
              <a:gd name="connsiteX9" fmla="*/ 17646 w 3585379"/>
              <a:gd name="connsiteY9" fmla="*/ 1400233 h 2095983"/>
              <a:gd name="connsiteX10" fmla="*/ 389121 w 3585379"/>
              <a:gd name="connsiteY10" fmla="*/ 847783 h 2095983"/>
              <a:gd name="connsiteX11" fmla="*/ 674871 w 3585379"/>
              <a:gd name="connsiteY11" fmla="*/ 447733 h 2095983"/>
              <a:gd name="connsiteX12" fmla="*/ 1179696 w 3585379"/>
              <a:gd name="connsiteY12" fmla="*/ 409633 h 2095983"/>
              <a:gd name="connsiteX0" fmla="*/ 1179696 w 3584636"/>
              <a:gd name="connsiteY0" fmla="*/ 409633 h 2095983"/>
              <a:gd name="connsiteX1" fmla="*/ 1789296 w 3584636"/>
              <a:gd name="connsiteY1" fmla="*/ 58 h 2095983"/>
              <a:gd name="connsiteX2" fmla="*/ 2370321 w 3584636"/>
              <a:gd name="connsiteY2" fmla="*/ 390583 h 2095983"/>
              <a:gd name="connsiteX3" fmla="*/ 3065646 w 3584636"/>
              <a:gd name="connsiteY3" fmla="*/ 438208 h 2095983"/>
              <a:gd name="connsiteX4" fmla="*/ 3189471 w 3584636"/>
              <a:gd name="connsiteY4" fmla="*/ 904933 h 2095983"/>
              <a:gd name="connsiteX5" fmla="*/ 3560946 w 3584636"/>
              <a:gd name="connsiteY5" fmla="*/ 1390708 h 2095983"/>
              <a:gd name="connsiteX6" fmla="*/ 2637021 w 3584636"/>
              <a:gd name="connsiteY6" fmla="*/ 1743133 h 2095983"/>
              <a:gd name="connsiteX7" fmla="*/ 1808346 w 3584636"/>
              <a:gd name="connsiteY7" fmla="*/ 2095558 h 2095983"/>
              <a:gd name="connsiteX8" fmla="*/ 1093971 w 3584636"/>
              <a:gd name="connsiteY8" fmla="*/ 1714558 h 2095983"/>
              <a:gd name="connsiteX9" fmla="*/ 17646 w 3584636"/>
              <a:gd name="connsiteY9" fmla="*/ 1400233 h 2095983"/>
              <a:gd name="connsiteX10" fmla="*/ 389121 w 3584636"/>
              <a:gd name="connsiteY10" fmla="*/ 847783 h 2095983"/>
              <a:gd name="connsiteX11" fmla="*/ 674871 w 3584636"/>
              <a:gd name="connsiteY11" fmla="*/ 447733 h 2095983"/>
              <a:gd name="connsiteX12" fmla="*/ 1179696 w 3584636"/>
              <a:gd name="connsiteY12" fmla="*/ 409633 h 2095983"/>
              <a:gd name="connsiteX0" fmla="*/ 1179696 w 3541550"/>
              <a:gd name="connsiteY0" fmla="*/ 409633 h 2095983"/>
              <a:gd name="connsiteX1" fmla="*/ 1789296 w 3541550"/>
              <a:gd name="connsiteY1" fmla="*/ 58 h 2095983"/>
              <a:gd name="connsiteX2" fmla="*/ 2370321 w 3541550"/>
              <a:gd name="connsiteY2" fmla="*/ 390583 h 2095983"/>
              <a:gd name="connsiteX3" fmla="*/ 3065646 w 3541550"/>
              <a:gd name="connsiteY3" fmla="*/ 438208 h 2095983"/>
              <a:gd name="connsiteX4" fmla="*/ 3189471 w 3541550"/>
              <a:gd name="connsiteY4" fmla="*/ 904933 h 2095983"/>
              <a:gd name="connsiteX5" fmla="*/ 3513321 w 3541550"/>
              <a:gd name="connsiteY5" fmla="*/ 1505008 h 2095983"/>
              <a:gd name="connsiteX6" fmla="*/ 2637021 w 3541550"/>
              <a:gd name="connsiteY6" fmla="*/ 1743133 h 2095983"/>
              <a:gd name="connsiteX7" fmla="*/ 1808346 w 3541550"/>
              <a:gd name="connsiteY7" fmla="*/ 2095558 h 2095983"/>
              <a:gd name="connsiteX8" fmla="*/ 1093971 w 3541550"/>
              <a:gd name="connsiteY8" fmla="*/ 1714558 h 2095983"/>
              <a:gd name="connsiteX9" fmla="*/ 17646 w 3541550"/>
              <a:gd name="connsiteY9" fmla="*/ 1400233 h 2095983"/>
              <a:gd name="connsiteX10" fmla="*/ 389121 w 3541550"/>
              <a:gd name="connsiteY10" fmla="*/ 847783 h 2095983"/>
              <a:gd name="connsiteX11" fmla="*/ 674871 w 3541550"/>
              <a:gd name="connsiteY11" fmla="*/ 447733 h 2095983"/>
              <a:gd name="connsiteX12" fmla="*/ 1179696 w 3541550"/>
              <a:gd name="connsiteY12" fmla="*/ 409633 h 2095983"/>
              <a:gd name="connsiteX0" fmla="*/ 1154227 w 3516081"/>
              <a:gd name="connsiteY0" fmla="*/ 409633 h 2095983"/>
              <a:gd name="connsiteX1" fmla="*/ 1763827 w 3516081"/>
              <a:gd name="connsiteY1" fmla="*/ 58 h 2095983"/>
              <a:gd name="connsiteX2" fmla="*/ 2344852 w 3516081"/>
              <a:gd name="connsiteY2" fmla="*/ 390583 h 2095983"/>
              <a:gd name="connsiteX3" fmla="*/ 3040177 w 3516081"/>
              <a:gd name="connsiteY3" fmla="*/ 438208 h 2095983"/>
              <a:gd name="connsiteX4" fmla="*/ 3164002 w 3516081"/>
              <a:gd name="connsiteY4" fmla="*/ 904933 h 2095983"/>
              <a:gd name="connsiteX5" fmla="*/ 3487852 w 3516081"/>
              <a:gd name="connsiteY5" fmla="*/ 1505008 h 2095983"/>
              <a:gd name="connsiteX6" fmla="*/ 2611552 w 3516081"/>
              <a:gd name="connsiteY6" fmla="*/ 1743133 h 2095983"/>
              <a:gd name="connsiteX7" fmla="*/ 1782877 w 3516081"/>
              <a:gd name="connsiteY7" fmla="*/ 2095558 h 2095983"/>
              <a:gd name="connsiteX8" fmla="*/ 1068502 w 3516081"/>
              <a:gd name="connsiteY8" fmla="*/ 1714558 h 2095983"/>
              <a:gd name="connsiteX9" fmla="*/ 20752 w 3516081"/>
              <a:gd name="connsiteY9" fmla="*/ 1457383 h 2095983"/>
              <a:gd name="connsiteX10" fmla="*/ 363652 w 3516081"/>
              <a:gd name="connsiteY10" fmla="*/ 847783 h 2095983"/>
              <a:gd name="connsiteX11" fmla="*/ 649402 w 3516081"/>
              <a:gd name="connsiteY11" fmla="*/ 447733 h 2095983"/>
              <a:gd name="connsiteX12" fmla="*/ 1154227 w 3516081"/>
              <a:gd name="connsiteY12" fmla="*/ 409633 h 2095983"/>
              <a:gd name="connsiteX0" fmla="*/ 1169904 w 3531758"/>
              <a:gd name="connsiteY0" fmla="*/ 409633 h 2095983"/>
              <a:gd name="connsiteX1" fmla="*/ 1779504 w 3531758"/>
              <a:gd name="connsiteY1" fmla="*/ 58 h 2095983"/>
              <a:gd name="connsiteX2" fmla="*/ 2360529 w 3531758"/>
              <a:gd name="connsiteY2" fmla="*/ 390583 h 2095983"/>
              <a:gd name="connsiteX3" fmla="*/ 3055854 w 3531758"/>
              <a:gd name="connsiteY3" fmla="*/ 438208 h 2095983"/>
              <a:gd name="connsiteX4" fmla="*/ 3179679 w 3531758"/>
              <a:gd name="connsiteY4" fmla="*/ 904933 h 2095983"/>
              <a:gd name="connsiteX5" fmla="*/ 3503529 w 3531758"/>
              <a:gd name="connsiteY5" fmla="*/ 1505008 h 2095983"/>
              <a:gd name="connsiteX6" fmla="*/ 2627229 w 3531758"/>
              <a:gd name="connsiteY6" fmla="*/ 1743133 h 2095983"/>
              <a:gd name="connsiteX7" fmla="*/ 1798554 w 3531758"/>
              <a:gd name="connsiteY7" fmla="*/ 2095558 h 2095983"/>
              <a:gd name="connsiteX8" fmla="*/ 1084179 w 3531758"/>
              <a:gd name="connsiteY8" fmla="*/ 1714558 h 2095983"/>
              <a:gd name="connsiteX9" fmla="*/ 36429 w 3531758"/>
              <a:gd name="connsiteY9" fmla="*/ 1457383 h 2095983"/>
              <a:gd name="connsiteX10" fmla="*/ 417429 w 3531758"/>
              <a:gd name="connsiteY10" fmla="*/ 895408 h 2095983"/>
              <a:gd name="connsiteX11" fmla="*/ 665079 w 3531758"/>
              <a:gd name="connsiteY11" fmla="*/ 447733 h 2095983"/>
              <a:gd name="connsiteX12" fmla="*/ 1169904 w 3531758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137122 w 3498976"/>
              <a:gd name="connsiteY0" fmla="*/ 409633 h 2095983"/>
              <a:gd name="connsiteX1" fmla="*/ 1746722 w 3498976"/>
              <a:gd name="connsiteY1" fmla="*/ 58 h 2095983"/>
              <a:gd name="connsiteX2" fmla="*/ 2327747 w 3498976"/>
              <a:gd name="connsiteY2" fmla="*/ 390583 h 2095983"/>
              <a:gd name="connsiteX3" fmla="*/ 3023072 w 3498976"/>
              <a:gd name="connsiteY3" fmla="*/ 438208 h 2095983"/>
              <a:gd name="connsiteX4" fmla="*/ 3146897 w 3498976"/>
              <a:gd name="connsiteY4" fmla="*/ 904933 h 2095983"/>
              <a:gd name="connsiteX5" fmla="*/ 3470747 w 3498976"/>
              <a:gd name="connsiteY5" fmla="*/ 1505008 h 2095983"/>
              <a:gd name="connsiteX6" fmla="*/ 2594447 w 3498976"/>
              <a:gd name="connsiteY6" fmla="*/ 1743133 h 2095983"/>
              <a:gd name="connsiteX7" fmla="*/ 1765772 w 3498976"/>
              <a:gd name="connsiteY7" fmla="*/ 2095558 h 2095983"/>
              <a:gd name="connsiteX8" fmla="*/ 1051397 w 3498976"/>
              <a:gd name="connsiteY8" fmla="*/ 1714558 h 2095983"/>
              <a:gd name="connsiteX9" fmla="*/ 41747 w 3498976"/>
              <a:gd name="connsiteY9" fmla="*/ 1562158 h 2095983"/>
              <a:gd name="connsiteX10" fmla="*/ 384647 w 3498976"/>
              <a:gd name="connsiteY10" fmla="*/ 895408 h 2095983"/>
              <a:gd name="connsiteX11" fmla="*/ 632297 w 3498976"/>
              <a:gd name="connsiteY11" fmla="*/ 447733 h 2095983"/>
              <a:gd name="connsiteX12" fmla="*/ 1137122 w 3498976"/>
              <a:gd name="connsiteY12" fmla="*/ 409633 h 2095983"/>
              <a:gd name="connsiteX0" fmla="*/ 1090625 w 3452479"/>
              <a:gd name="connsiteY0" fmla="*/ 409633 h 2095983"/>
              <a:gd name="connsiteX1" fmla="*/ 1700225 w 3452479"/>
              <a:gd name="connsiteY1" fmla="*/ 58 h 2095983"/>
              <a:gd name="connsiteX2" fmla="*/ 2281250 w 3452479"/>
              <a:gd name="connsiteY2" fmla="*/ 390583 h 2095983"/>
              <a:gd name="connsiteX3" fmla="*/ 2976575 w 3452479"/>
              <a:gd name="connsiteY3" fmla="*/ 438208 h 2095983"/>
              <a:gd name="connsiteX4" fmla="*/ 3100400 w 3452479"/>
              <a:gd name="connsiteY4" fmla="*/ 904933 h 2095983"/>
              <a:gd name="connsiteX5" fmla="*/ 3424250 w 3452479"/>
              <a:gd name="connsiteY5" fmla="*/ 1505008 h 2095983"/>
              <a:gd name="connsiteX6" fmla="*/ 2547950 w 3452479"/>
              <a:gd name="connsiteY6" fmla="*/ 1743133 h 2095983"/>
              <a:gd name="connsiteX7" fmla="*/ 1719275 w 3452479"/>
              <a:gd name="connsiteY7" fmla="*/ 2095558 h 2095983"/>
              <a:gd name="connsiteX8" fmla="*/ 1004900 w 3452479"/>
              <a:gd name="connsiteY8" fmla="*/ 1714558 h 2095983"/>
              <a:gd name="connsiteX9" fmla="*/ 52400 w 3452479"/>
              <a:gd name="connsiteY9" fmla="*/ 1552633 h 2095983"/>
              <a:gd name="connsiteX10" fmla="*/ 338150 w 3452479"/>
              <a:gd name="connsiteY10" fmla="*/ 895408 h 2095983"/>
              <a:gd name="connsiteX11" fmla="*/ 585800 w 3452479"/>
              <a:gd name="connsiteY11" fmla="*/ 447733 h 2095983"/>
              <a:gd name="connsiteX12" fmla="*/ 1090625 w 3452479"/>
              <a:gd name="connsiteY12" fmla="*/ 409633 h 2095983"/>
              <a:gd name="connsiteX0" fmla="*/ 1090625 w 3379927"/>
              <a:gd name="connsiteY0" fmla="*/ 409633 h 2095983"/>
              <a:gd name="connsiteX1" fmla="*/ 1700225 w 3379927"/>
              <a:gd name="connsiteY1" fmla="*/ 58 h 2095983"/>
              <a:gd name="connsiteX2" fmla="*/ 2281250 w 3379927"/>
              <a:gd name="connsiteY2" fmla="*/ 390583 h 2095983"/>
              <a:gd name="connsiteX3" fmla="*/ 2976575 w 3379927"/>
              <a:gd name="connsiteY3" fmla="*/ 438208 h 2095983"/>
              <a:gd name="connsiteX4" fmla="*/ 3100400 w 3379927"/>
              <a:gd name="connsiteY4" fmla="*/ 904933 h 2095983"/>
              <a:gd name="connsiteX5" fmla="*/ 3338525 w 3379927"/>
              <a:gd name="connsiteY5" fmla="*/ 1505008 h 2095983"/>
              <a:gd name="connsiteX6" fmla="*/ 2547950 w 3379927"/>
              <a:gd name="connsiteY6" fmla="*/ 1743133 h 2095983"/>
              <a:gd name="connsiteX7" fmla="*/ 1719275 w 3379927"/>
              <a:gd name="connsiteY7" fmla="*/ 2095558 h 2095983"/>
              <a:gd name="connsiteX8" fmla="*/ 1004900 w 3379927"/>
              <a:gd name="connsiteY8" fmla="*/ 1714558 h 2095983"/>
              <a:gd name="connsiteX9" fmla="*/ 52400 w 3379927"/>
              <a:gd name="connsiteY9" fmla="*/ 1552633 h 2095983"/>
              <a:gd name="connsiteX10" fmla="*/ 338150 w 3379927"/>
              <a:gd name="connsiteY10" fmla="*/ 895408 h 2095983"/>
              <a:gd name="connsiteX11" fmla="*/ 585800 w 3379927"/>
              <a:gd name="connsiteY11" fmla="*/ 447733 h 2095983"/>
              <a:gd name="connsiteX12" fmla="*/ 1090625 w 3379927"/>
              <a:gd name="connsiteY12" fmla="*/ 409633 h 2095983"/>
              <a:gd name="connsiteX0" fmla="*/ 1055122 w 3344424"/>
              <a:gd name="connsiteY0" fmla="*/ 409633 h 2095983"/>
              <a:gd name="connsiteX1" fmla="*/ 1664722 w 3344424"/>
              <a:gd name="connsiteY1" fmla="*/ 58 h 2095983"/>
              <a:gd name="connsiteX2" fmla="*/ 2245747 w 3344424"/>
              <a:gd name="connsiteY2" fmla="*/ 390583 h 2095983"/>
              <a:gd name="connsiteX3" fmla="*/ 2941072 w 3344424"/>
              <a:gd name="connsiteY3" fmla="*/ 438208 h 2095983"/>
              <a:gd name="connsiteX4" fmla="*/ 3064897 w 3344424"/>
              <a:gd name="connsiteY4" fmla="*/ 904933 h 2095983"/>
              <a:gd name="connsiteX5" fmla="*/ 3303022 w 3344424"/>
              <a:gd name="connsiteY5" fmla="*/ 1505008 h 2095983"/>
              <a:gd name="connsiteX6" fmla="*/ 2512447 w 3344424"/>
              <a:gd name="connsiteY6" fmla="*/ 1743133 h 2095983"/>
              <a:gd name="connsiteX7" fmla="*/ 1683772 w 3344424"/>
              <a:gd name="connsiteY7" fmla="*/ 2095558 h 2095983"/>
              <a:gd name="connsiteX8" fmla="*/ 969397 w 3344424"/>
              <a:gd name="connsiteY8" fmla="*/ 1714558 h 2095983"/>
              <a:gd name="connsiteX9" fmla="*/ 64522 w 3344424"/>
              <a:gd name="connsiteY9" fmla="*/ 1581208 h 2095983"/>
              <a:gd name="connsiteX10" fmla="*/ 302647 w 3344424"/>
              <a:gd name="connsiteY10" fmla="*/ 895408 h 2095983"/>
              <a:gd name="connsiteX11" fmla="*/ 550297 w 3344424"/>
              <a:gd name="connsiteY11" fmla="*/ 447733 h 2095983"/>
              <a:gd name="connsiteX12" fmla="*/ 1055122 w 3344424"/>
              <a:gd name="connsiteY12" fmla="*/ 409633 h 2095983"/>
              <a:gd name="connsiteX0" fmla="*/ 1046393 w 3335695"/>
              <a:gd name="connsiteY0" fmla="*/ 409633 h 2095983"/>
              <a:gd name="connsiteX1" fmla="*/ 1655993 w 3335695"/>
              <a:gd name="connsiteY1" fmla="*/ 58 h 2095983"/>
              <a:gd name="connsiteX2" fmla="*/ 2237018 w 3335695"/>
              <a:gd name="connsiteY2" fmla="*/ 390583 h 2095983"/>
              <a:gd name="connsiteX3" fmla="*/ 2932343 w 3335695"/>
              <a:gd name="connsiteY3" fmla="*/ 438208 h 2095983"/>
              <a:gd name="connsiteX4" fmla="*/ 3056168 w 3335695"/>
              <a:gd name="connsiteY4" fmla="*/ 904933 h 2095983"/>
              <a:gd name="connsiteX5" fmla="*/ 3294293 w 3335695"/>
              <a:gd name="connsiteY5" fmla="*/ 1505008 h 2095983"/>
              <a:gd name="connsiteX6" fmla="*/ 2503718 w 3335695"/>
              <a:gd name="connsiteY6" fmla="*/ 1743133 h 2095983"/>
              <a:gd name="connsiteX7" fmla="*/ 1675043 w 3335695"/>
              <a:gd name="connsiteY7" fmla="*/ 2095558 h 2095983"/>
              <a:gd name="connsiteX8" fmla="*/ 960668 w 3335695"/>
              <a:gd name="connsiteY8" fmla="*/ 1714558 h 2095983"/>
              <a:gd name="connsiteX9" fmla="*/ 55793 w 3335695"/>
              <a:gd name="connsiteY9" fmla="*/ 1581208 h 2095983"/>
              <a:gd name="connsiteX10" fmla="*/ 293918 w 3335695"/>
              <a:gd name="connsiteY10" fmla="*/ 895408 h 2095983"/>
              <a:gd name="connsiteX11" fmla="*/ 541568 w 3335695"/>
              <a:gd name="connsiteY11" fmla="*/ 447733 h 2095983"/>
              <a:gd name="connsiteX12" fmla="*/ 1046393 w 3335695"/>
              <a:gd name="connsiteY12" fmla="*/ 409633 h 2095983"/>
              <a:gd name="connsiteX0" fmla="*/ 1045688 w 3334990"/>
              <a:gd name="connsiteY0" fmla="*/ 409633 h 2096616"/>
              <a:gd name="connsiteX1" fmla="*/ 1655288 w 3334990"/>
              <a:gd name="connsiteY1" fmla="*/ 58 h 2096616"/>
              <a:gd name="connsiteX2" fmla="*/ 2236313 w 3334990"/>
              <a:gd name="connsiteY2" fmla="*/ 390583 h 2096616"/>
              <a:gd name="connsiteX3" fmla="*/ 2931638 w 3334990"/>
              <a:gd name="connsiteY3" fmla="*/ 438208 h 2096616"/>
              <a:gd name="connsiteX4" fmla="*/ 3055463 w 3334990"/>
              <a:gd name="connsiteY4" fmla="*/ 904933 h 2096616"/>
              <a:gd name="connsiteX5" fmla="*/ 3293588 w 3334990"/>
              <a:gd name="connsiteY5" fmla="*/ 1505008 h 2096616"/>
              <a:gd name="connsiteX6" fmla="*/ 2503013 w 3334990"/>
              <a:gd name="connsiteY6" fmla="*/ 1743133 h 2096616"/>
              <a:gd name="connsiteX7" fmla="*/ 1674338 w 3334990"/>
              <a:gd name="connsiteY7" fmla="*/ 2095558 h 2096616"/>
              <a:gd name="connsiteX8" fmla="*/ 950438 w 3334990"/>
              <a:gd name="connsiteY8" fmla="*/ 1781233 h 2096616"/>
              <a:gd name="connsiteX9" fmla="*/ 55088 w 3334990"/>
              <a:gd name="connsiteY9" fmla="*/ 1581208 h 2096616"/>
              <a:gd name="connsiteX10" fmla="*/ 293213 w 3334990"/>
              <a:gd name="connsiteY10" fmla="*/ 895408 h 2096616"/>
              <a:gd name="connsiteX11" fmla="*/ 540863 w 3334990"/>
              <a:gd name="connsiteY11" fmla="*/ 447733 h 2096616"/>
              <a:gd name="connsiteX12" fmla="*/ 1045688 w 3334990"/>
              <a:gd name="connsiteY12" fmla="*/ 409633 h 2096616"/>
              <a:gd name="connsiteX0" fmla="*/ 1045688 w 3332898"/>
              <a:gd name="connsiteY0" fmla="*/ 409633 h 2097519"/>
              <a:gd name="connsiteX1" fmla="*/ 1655288 w 3332898"/>
              <a:gd name="connsiteY1" fmla="*/ 58 h 2097519"/>
              <a:gd name="connsiteX2" fmla="*/ 2236313 w 3332898"/>
              <a:gd name="connsiteY2" fmla="*/ 390583 h 2097519"/>
              <a:gd name="connsiteX3" fmla="*/ 2931638 w 3332898"/>
              <a:gd name="connsiteY3" fmla="*/ 438208 h 2097519"/>
              <a:gd name="connsiteX4" fmla="*/ 3055463 w 3332898"/>
              <a:gd name="connsiteY4" fmla="*/ 904933 h 2097519"/>
              <a:gd name="connsiteX5" fmla="*/ 3293588 w 3332898"/>
              <a:gd name="connsiteY5" fmla="*/ 1505008 h 2097519"/>
              <a:gd name="connsiteX6" fmla="*/ 2531588 w 3332898"/>
              <a:gd name="connsiteY6" fmla="*/ 1800283 h 2097519"/>
              <a:gd name="connsiteX7" fmla="*/ 1674338 w 3332898"/>
              <a:gd name="connsiteY7" fmla="*/ 2095558 h 2097519"/>
              <a:gd name="connsiteX8" fmla="*/ 950438 w 3332898"/>
              <a:gd name="connsiteY8" fmla="*/ 1781233 h 2097519"/>
              <a:gd name="connsiteX9" fmla="*/ 55088 w 3332898"/>
              <a:gd name="connsiteY9" fmla="*/ 1581208 h 2097519"/>
              <a:gd name="connsiteX10" fmla="*/ 293213 w 3332898"/>
              <a:gd name="connsiteY10" fmla="*/ 895408 h 2097519"/>
              <a:gd name="connsiteX11" fmla="*/ 540863 w 3332898"/>
              <a:gd name="connsiteY11" fmla="*/ 447733 h 2097519"/>
              <a:gd name="connsiteX12" fmla="*/ 1045688 w 3332898"/>
              <a:gd name="connsiteY12" fmla="*/ 409633 h 2097519"/>
              <a:gd name="connsiteX0" fmla="*/ 1045688 w 3338471"/>
              <a:gd name="connsiteY0" fmla="*/ 409633 h 2097519"/>
              <a:gd name="connsiteX1" fmla="*/ 1655288 w 3338471"/>
              <a:gd name="connsiteY1" fmla="*/ 58 h 2097519"/>
              <a:gd name="connsiteX2" fmla="*/ 2236313 w 3338471"/>
              <a:gd name="connsiteY2" fmla="*/ 390583 h 2097519"/>
              <a:gd name="connsiteX3" fmla="*/ 2931638 w 3338471"/>
              <a:gd name="connsiteY3" fmla="*/ 438208 h 2097519"/>
              <a:gd name="connsiteX4" fmla="*/ 3055463 w 3338471"/>
              <a:gd name="connsiteY4" fmla="*/ 904933 h 2097519"/>
              <a:gd name="connsiteX5" fmla="*/ 3293588 w 3338471"/>
              <a:gd name="connsiteY5" fmla="*/ 1505008 h 2097519"/>
              <a:gd name="connsiteX6" fmla="*/ 2531588 w 3338471"/>
              <a:gd name="connsiteY6" fmla="*/ 1800283 h 2097519"/>
              <a:gd name="connsiteX7" fmla="*/ 1674338 w 3338471"/>
              <a:gd name="connsiteY7" fmla="*/ 2095558 h 2097519"/>
              <a:gd name="connsiteX8" fmla="*/ 950438 w 3338471"/>
              <a:gd name="connsiteY8" fmla="*/ 1781233 h 2097519"/>
              <a:gd name="connsiteX9" fmla="*/ 55088 w 3338471"/>
              <a:gd name="connsiteY9" fmla="*/ 1581208 h 2097519"/>
              <a:gd name="connsiteX10" fmla="*/ 293213 w 3338471"/>
              <a:gd name="connsiteY10" fmla="*/ 895408 h 2097519"/>
              <a:gd name="connsiteX11" fmla="*/ 540863 w 3338471"/>
              <a:gd name="connsiteY11" fmla="*/ 447733 h 2097519"/>
              <a:gd name="connsiteX12" fmla="*/ 1045688 w 3338471"/>
              <a:gd name="connsiteY12" fmla="*/ 409633 h 2097519"/>
              <a:gd name="connsiteX0" fmla="*/ 1045688 w 3349570"/>
              <a:gd name="connsiteY0" fmla="*/ 409633 h 2097519"/>
              <a:gd name="connsiteX1" fmla="*/ 1655288 w 3349570"/>
              <a:gd name="connsiteY1" fmla="*/ 58 h 2097519"/>
              <a:gd name="connsiteX2" fmla="*/ 2236313 w 3349570"/>
              <a:gd name="connsiteY2" fmla="*/ 390583 h 2097519"/>
              <a:gd name="connsiteX3" fmla="*/ 2931638 w 3349570"/>
              <a:gd name="connsiteY3" fmla="*/ 438208 h 2097519"/>
              <a:gd name="connsiteX4" fmla="*/ 3055463 w 3349570"/>
              <a:gd name="connsiteY4" fmla="*/ 904933 h 2097519"/>
              <a:gd name="connsiteX5" fmla="*/ 3293588 w 3349570"/>
              <a:gd name="connsiteY5" fmla="*/ 1505008 h 2097519"/>
              <a:gd name="connsiteX6" fmla="*/ 2531588 w 3349570"/>
              <a:gd name="connsiteY6" fmla="*/ 1800283 h 2097519"/>
              <a:gd name="connsiteX7" fmla="*/ 1674338 w 3349570"/>
              <a:gd name="connsiteY7" fmla="*/ 2095558 h 2097519"/>
              <a:gd name="connsiteX8" fmla="*/ 950438 w 3349570"/>
              <a:gd name="connsiteY8" fmla="*/ 1781233 h 2097519"/>
              <a:gd name="connsiteX9" fmla="*/ 55088 w 3349570"/>
              <a:gd name="connsiteY9" fmla="*/ 1581208 h 2097519"/>
              <a:gd name="connsiteX10" fmla="*/ 293213 w 3349570"/>
              <a:gd name="connsiteY10" fmla="*/ 895408 h 2097519"/>
              <a:gd name="connsiteX11" fmla="*/ 540863 w 3349570"/>
              <a:gd name="connsiteY11" fmla="*/ 447733 h 2097519"/>
              <a:gd name="connsiteX12" fmla="*/ 1045688 w 3349570"/>
              <a:gd name="connsiteY12" fmla="*/ 409633 h 2097519"/>
              <a:gd name="connsiteX0" fmla="*/ 1045688 w 3336674"/>
              <a:gd name="connsiteY0" fmla="*/ 409633 h 2097519"/>
              <a:gd name="connsiteX1" fmla="*/ 1655288 w 3336674"/>
              <a:gd name="connsiteY1" fmla="*/ 58 h 2097519"/>
              <a:gd name="connsiteX2" fmla="*/ 2236313 w 3336674"/>
              <a:gd name="connsiteY2" fmla="*/ 390583 h 2097519"/>
              <a:gd name="connsiteX3" fmla="*/ 2931638 w 3336674"/>
              <a:gd name="connsiteY3" fmla="*/ 438208 h 2097519"/>
              <a:gd name="connsiteX4" fmla="*/ 3055463 w 3336674"/>
              <a:gd name="connsiteY4" fmla="*/ 904933 h 2097519"/>
              <a:gd name="connsiteX5" fmla="*/ 3274538 w 3336674"/>
              <a:gd name="connsiteY5" fmla="*/ 1533583 h 2097519"/>
              <a:gd name="connsiteX6" fmla="*/ 2531588 w 3336674"/>
              <a:gd name="connsiteY6" fmla="*/ 1800283 h 2097519"/>
              <a:gd name="connsiteX7" fmla="*/ 1674338 w 3336674"/>
              <a:gd name="connsiteY7" fmla="*/ 2095558 h 2097519"/>
              <a:gd name="connsiteX8" fmla="*/ 950438 w 3336674"/>
              <a:gd name="connsiteY8" fmla="*/ 1781233 h 2097519"/>
              <a:gd name="connsiteX9" fmla="*/ 55088 w 3336674"/>
              <a:gd name="connsiteY9" fmla="*/ 1581208 h 2097519"/>
              <a:gd name="connsiteX10" fmla="*/ 293213 w 3336674"/>
              <a:gd name="connsiteY10" fmla="*/ 895408 h 2097519"/>
              <a:gd name="connsiteX11" fmla="*/ 540863 w 3336674"/>
              <a:gd name="connsiteY11" fmla="*/ 447733 h 2097519"/>
              <a:gd name="connsiteX12" fmla="*/ 1045688 w 3336674"/>
              <a:gd name="connsiteY12" fmla="*/ 409633 h 2097519"/>
              <a:gd name="connsiteX0" fmla="*/ 1045688 w 3328412"/>
              <a:gd name="connsiteY0" fmla="*/ 409633 h 2097519"/>
              <a:gd name="connsiteX1" fmla="*/ 1655288 w 3328412"/>
              <a:gd name="connsiteY1" fmla="*/ 58 h 2097519"/>
              <a:gd name="connsiteX2" fmla="*/ 2236313 w 3328412"/>
              <a:gd name="connsiteY2" fmla="*/ 390583 h 2097519"/>
              <a:gd name="connsiteX3" fmla="*/ 2931638 w 3328412"/>
              <a:gd name="connsiteY3" fmla="*/ 438208 h 2097519"/>
              <a:gd name="connsiteX4" fmla="*/ 3055463 w 3328412"/>
              <a:gd name="connsiteY4" fmla="*/ 904933 h 2097519"/>
              <a:gd name="connsiteX5" fmla="*/ 3274538 w 3328412"/>
              <a:gd name="connsiteY5" fmla="*/ 1533583 h 2097519"/>
              <a:gd name="connsiteX6" fmla="*/ 2531588 w 3328412"/>
              <a:gd name="connsiteY6" fmla="*/ 1800283 h 2097519"/>
              <a:gd name="connsiteX7" fmla="*/ 1674338 w 3328412"/>
              <a:gd name="connsiteY7" fmla="*/ 2095558 h 2097519"/>
              <a:gd name="connsiteX8" fmla="*/ 950438 w 3328412"/>
              <a:gd name="connsiteY8" fmla="*/ 1781233 h 2097519"/>
              <a:gd name="connsiteX9" fmla="*/ 55088 w 3328412"/>
              <a:gd name="connsiteY9" fmla="*/ 1581208 h 2097519"/>
              <a:gd name="connsiteX10" fmla="*/ 293213 w 3328412"/>
              <a:gd name="connsiteY10" fmla="*/ 895408 h 2097519"/>
              <a:gd name="connsiteX11" fmla="*/ 540863 w 3328412"/>
              <a:gd name="connsiteY11" fmla="*/ 447733 h 2097519"/>
              <a:gd name="connsiteX12" fmla="*/ 1045688 w 3328412"/>
              <a:gd name="connsiteY12" fmla="*/ 409633 h 2097519"/>
              <a:gd name="connsiteX0" fmla="*/ 1045688 w 3347830"/>
              <a:gd name="connsiteY0" fmla="*/ 409633 h 2097519"/>
              <a:gd name="connsiteX1" fmla="*/ 1655288 w 3347830"/>
              <a:gd name="connsiteY1" fmla="*/ 58 h 2097519"/>
              <a:gd name="connsiteX2" fmla="*/ 2236313 w 3347830"/>
              <a:gd name="connsiteY2" fmla="*/ 390583 h 2097519"/>
              <a:gd name="connsiteX3" fmla="*/ 2931638 w 3347830"/>
              <a:gd name="connsiteY3" fmla="*/ 438208 h 2097519"/>
              <a:gd name="connsiteX4" fmla="*/ 3055463 w 3347830"/>
              <a:gd name="connsiteY4" fmla="*/ 904933 h 2097519"/>
              <a:gd name="connsiteX5" fmla="*/ 3303113 w 3347830"/>
              <a:gd name="connsiteY5" fmla="*/ 1552633 h 2097519"/>
              <a:gd name="connsiteX6" fmla="*/ 2531588 w 3347830"/>
              <a:gd name="connsiteY6" fmla="*/ 1800283 h 2097519"/>
              <a:gd name="connsiteX7" fmla="*/ 1674338 w 3347830"/>
              <a:gd name="connsiteY7" fmla="*/ 2095558 h 2097519"/>
              <a:gd name="connsiteX8" fmla="*/ 950438 w 3347830"/>
              <a:gd name="connsiteY8" fmla="*/ 1781233 h 2097519"/>
              <a:gd name="connsiteX9" fmla="*/ 55088 w 3347830"/>
              <a:gd name="connsiteY9" fmla="*/ 1581208 h 2097519"/>
              <a:gd name="connsiteX10" fmla="*/ 293213 w 3347830"/>
              <a:gd name="connsiteY10" fmla="*/ 895408 h 2097519"/>
              <a:gd name="connsiteX11" fmla="*/ 540863 w 3347830"/>
              <a:gd name="connsiteY11" fmla="*/ 447733 h 2097519"/>
              <a:gd name="connsiteX12" fmla="*/ 1045688 w 3347830"/>
              <a:gd name="connsiteY12" fmla="*/ 409633 h 2097519"/>
              <a:gd name="connsiteX0" fmla="*/ 1045688 w 3347830"/>
              <a:gd name="connsiteY0" fmla="*/ 409633 h 2134033"/>
              <a:gd name="connsiteX1" fmla="*/ 1655288 w 3347830"/>
              <a:gd name="connsiteY1" fmla="*/ 58 h 2134033"/>
              <a:gd name="connsiteX2" fmla="*/ 2236313 w 3347830"/>
              <a:gd name="connsiteY2" fmla="*/ 390583 h 2134033"/>
              <a:gd name="connsiteX3" fmla="*/ 2931638 w 3347830"/>
              <a:gd name="connsiteY3" fmla="*/ 438208 h 2134033"/>
              <a:gd name="connsiteX4" fmla="*/ 3055463 w 3347830"/>
              <a:gd name="connsiteY4" fmla="*/ 904933 h 2134033"/>
              <a:gd name="connsiteX5" fmla="*/ 3303113 w 3347830"/>
              <a:gd name="connsiteY5" fmla="*/ 1552633 h 2134033"/>
              <a:gd name="connsiteX6" fmla="*/ 2531588 w 3347830"/>
              <a:gd name="connsiteY6" fmla="*/ 1800283 h 2134033"/>
              <a:gd name="connsiteX7" fmla="*/ 1645763 w 3347830"/>
              <a:gd name="connsiteY7" fmla="*/ 2133658 h 2134033"/>
              <a:gd name="connsiteX8" fmla="*/ 950438 w 3347830"/>
              <a:gd name="connsiteY8" fmla="*/ 1781233 h 2134033"/>
              <a:gd name="connsiteX9" fmla="*/ 55088 w 3347830"/>
              <a:gd name="connsiteY9" fmla="*/ 1581208 h 2134033"/>
              <a:gd name="connsiteX10" fmla="*/ 293213 w 3347830"/>
              <a:gd name="connsiteY10" fmla="*/ 895408 h 2134033"/>
              <a:gd name="connsiteX11" fmla="*/ 540863 w 3347830"/>
              <a:gd name="connsiteY11" fmla="*/ 447733 h 2134033"/>
              <a:gd name="connsiteX12" fmla="*/ 1045688 w 3347830"/>
              <a:gd name="connsiteY12" fmla="*/ 409633 h 2134033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540863 w 3347830"/>
              <a:gd name="connsiteY11" fmla="*/ 447733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45688 w 3347830"/>
              <a:gd name="connsiteY0" fmla="*/ 409633 h 2230156"/>
              <a:gd name="connsiteX1" fmla="*/ 1655288 w 3347830"/>
              <a:gd name="connsiteY1" fmla="*/ 58 h 2230156"/>
              <a:gd name="connsiteX2" fmla="*/ 2236313 w 3347830"/>
              <a:gd name="connsiteY2" fmla="*/ 390583 h 2230156"/>
              <a:gd name="connsiteX3" fmla="*/ 2931638 w 3347830"/>
              <a:gd name="connsiteY3" fmla="*/ 438208 h 2230156"/>
              <a:gd name="connsiteX4" fmla="*/ 3055463 w 3347830"/>
              <a:gd name="connsiteY4" fmla="*/ 904933 h 2230156"/>
              <a:gd name="connsiteX5" fmla="*/ 3303113 w 3347830"/>
              <a:gd name="connsiteY5" fmla="*/ 1552633 h 2230156"/>
              <a:gd name="connsiteX6" fmla="*/ 2531588 w 3347830"/>
              <a:gd name="connsiteY6" fmla="*/ 1800283 h 2230156"/>
              <a:gd name="connsiteX7" fmla="*/ 1645763 w 3347830"/>
              <a:gd name="connsiteY7" fmla="*/ 2230088 h 2230156"/>
              <a:gd name="connsiteX8" fmla="*/ 950438 w 3347830"/>
              <a:gd name="connsiteY8" fmla="*/ 1781233 h 2230156"/>
              <a:gd name="connsiteX9" fmla="*/ 55088 w 3347830"/>
              <a:gd name="connsiteY9" fmla="*/ 1581208 h 2230156"/>
              <a:gd name="connsiteX10" fmla="*/ 293213 w 3347830"/>
              <a:gd name="connsiteY10" fmla="*/ 895408 h 2230156"/>
              <a:gd name="connsiteX11" fmla="*/ 492649 w 3347830"/>
              <a:gd name="connsiteY11" fmla="*/ 431661 h 2230156"/>
              <a:gd name="connsiteX12" fmla="*/ 1045688 w 3347830"/>
              <a:gd name="connsiteY12" fmla="*/ 409633 h 2230156"/>
              <a:gd name="connsiteX0" fmla="*/ 1011257 w 3313399"/>
              <a:gd name="connsiteY0" fmla="*/ 409633 h 2230156"/>
              <a:gd name="connsiteX1" fmla="*/ 1620857 w 3313399"/>
              <a:gd name="connsiteY1" fmla="*/ 58 h 2230156"/>
              <a:gd name="connsiteX2" fmla="*/ 2201882 w 3313399"/>
              <a:gd name="connsiteY2" fmla="*/ 390583 h 2230156"/>
              <a:gd name="connsiteX3" fmla="*/ 2897207 w 3313399"/>
              <a:gd name="connsiteY3" fmla="*/ 438208 h 2230156"/>
              <a:gd name="connsiteX4" fmla="*/ 3021032 w 3313399"/>
              <a:gd name="connsiteY4" fmla="*/ 904933 h 2230156"/>
              <a:gd name="connsiteX5" fmla="*/ 3268682 w 3313399"/>
              <a:gd name="connsiteY5" fmla="*/ 1552633 h 2230156"/>
              <a:gd name="connsiteX6" fmla="*/ 2497157 w 3313399"/>
              <a:gd name="connsiteY6" fmla="*/ 1800283 h 2230156"/>
              <a:gd name="connsiteX7" fmla="*/ 1611332 w 3313399"/>
              <a:gd name="connsiteY7" fmla="*/ 2230088 h 2230156"/>
              <a:gd name="connsiteX8" fmla="*/ 916007 w 3313399"/>
              <a:gd name="connsiteY8" fmla="*/ 1781233 h 2230156"/>
              <a:gd name="connsiteX9" fmla="*/ 68871 w 3313399"/>
              <a:gd name="connsiteY9" fmla="*/ 1637460 h 2230156"/>
              <a:gd name="connsiteX10" fmla="*/ 258782 w 3313399"/>
              <a:gd name="connsiteY10" fmla="*/ 895408 h 2230156"/>
              <a:gd name="connsiteX11" fmla="*/ 458218 w 3313399"/>
              <a:gd name="connsiteY11" fmla="*/ 431661 h 2230156"/>
              <a:gd name="connsiteX12" fmla="*/ 1011257 w 3313399"/>
              <a:gd name="connsiteY12" fmla="*/ 409633 h 2230156"/>
              <a:gd name="connsiteX0" fmla="*/ 769622 w 3071764"/>
              <a:gd name="connsiteY0" fmla="*/ 409633 h 2230156"/>
              <a:gd name="connsiteX1" fmla="*/ 1379222 w 3071764"/>
              <a:gd name="connsiteY1" fmla="*/ 58 h 2230156"/>
              <a:gd name="connsiteX2" fmla="*/ 1960247 w 3071764"/>
              <a:gd name="connsiteY2" fmla="*/ 390583 h 2230156"/>
              <a:gd name="connsiteX3" fmla="*/ 2655572 w 3071764"/>
              <a:gd name="connsiteY3" fmla="*/ 438208 h 2230156"/>
              <a:gd name="connsiteX4" fmla="*/ 2779397 w 3071764"/>
              <a:gd name="connsiteY4" fmla="*/ 904933 h 2230156"/>
              <a:gd name="connsiteX5" fmla="*/ 3027047 w 3071764"/>
              <a:gd name="connsiteY5" fmla="*/ 1552633 h 2230156"/>
              <a:gd name="connsiteX6" fmla="*/ 2255522 w 3071764"/>
              <a:gd name="connsiteY6" fmla="*/ 1800283 h 2230156"/>
              <a:gd name="connsiteX7" fmla="*/ 1369697 w 3071764"/>
              <a:gd name="connsiteY7" fmla="*/ 2230088 h 2230156"/>
              <a:gd name="connsiteX8" fmla="*/ 674372 w 3071764"/>
              <a:gd name="connsiteY8" fmla="*/ 1781233 h 2230156"/>
              <a:gd name="connsiteX9" fmla="*/ 17147 w 3071764"/>
              <a:gd name="connsiteY9" fmla="*/ 895408 h 2230156"/>
              <a:gd name="connsiteX10" fmla="*/ 216583 w 3071764"/>
              <a:gd name="connsiteY10" fmla="*/ 431661 h 2230156"/>
              <a:gd name="connsiteX11" fmla="*/ 769622 w 3071764"/>
              <a:gd name="connsiteY11" fmla="*/ 409633 h 2230156"/>
              <a:gd name="connsiteX0" fmla="*/ 791068 w 3093210"/>
              <a:gd name="connsiteY0" fmla="*/ 409633 h 2230156"/>
              <a:gd name="connsiteX1" fmla="*/ 1400668 w 3093210"/>
              <a:gd name="connsiteY1" fmla="*/ 58 h 2230156"/>
              <a:gd name="connsiteX2" fmla="*/ 1981693 w 3093210"/>
              <a:gd name="connsiteY2" fmla="*/ 390583 h 2230156"/>
              <a:gd name="connsiteX3" fmla="*/ 2677018 w 3093210"/>
              <a:gd name="connsiteY3" fmla="*/ 438208 h 2230156"/>
              <a:gd name="connsiteX4" fmla="*/ 2800843 w 3093210"/>
              <a:gd name="connsiteY4" fmla="*/ 904933 h 2230156"/>
              <a:gd name="connsiteX5" fmla="*/ 3048493 w 3093210"/>
              <a:gd name="connsiteY5" fmla="*/ 1552633 h 2230156"/>
              <a:gd name="connsiteX6" fmla="*/ 2276968 w 3093210"/>
              <a:gd name="connsiteY6" fmla="*/ 1800283 h 2230156"/>
              <a:gd name="connsiteX7" fmla="*/ 1391143 w 3093210"/>
              <a:gd name="connsiteY7" fmla="*/ 2230088 h 2230156"/>
              <a:gd name="connsiteX8" fmla="*/ 695818 w 3093210"/>
              <a:gd name="connsiteY8" fmla="*/ 1781233 h 2230156"/>
              <a:gd name="connsiteX9" fmla="*/ 38593 w 3093210"/>
              <a:gd name="connsiteY9" fmla="*/ 895408 h 2230156"/>
              <a:gd name="connsiteX10" fmla="*/ 238029 w 3093210"/>
              <a:gd name="connsiteY10" fmla="*/ 431661 h 2230156"/>
              <a:gd name="connsiteX11" fmla="*/ 791068 w 3093210"/>
              <a:gd name="connsiteY11" fmla="*/ 409633 h 2230156"/>
              <a:gd name="connsiteX0" fmla="*/ 869057 w 3171199"/>
              <a:gd name="connsiteY0" fmla="*/ 409633 h 2230156"/>
              <a:gd name="connsiteX1" fmla="*/ 1478657 w 3171199"/>
              <a:gd name="connsiteY1" fmla="*/ 58 h 2230156"/>
              <a:gd name="connsiteX2" fmla="*/ 2059682 w 3171199"/>
              <a:gd name="connsiteY2" fmla="*/ 390583 h 2230156"/>
              <a:gd name="connsiteX3" fmla="*/ 2755007 w 3171199"/>
              <a:gd name="connsiteY3" fmla="*/ 438208 h 2230156"/>
              <a:gd name="connsiteX4" fmla="*/ 2878832 w 3171199"/>
              <a:gd name="connsiteY4" fmla="*/ 904933 h 2230156"/>
              <a:gd name="connsiteX5" fmla="*/ 3126482 w 3171199"/>
              <a:gd name="connsiteY5" fmla="*/ 1552633 h 2230156"/>
              <a:gd name="connsiteX6" fmla="*/ 2354957 w 3171199"/>
              <a:gd name="connsiteY6" fmla="*/ 1800283 h 2230156"/>
              <a:gd name="connsiteX7" fmla="*/ 1469132 w 3171199"/>
              <a:gd name="connsiteY7" fmla="*/ 2230088 h 2230156"/>
              <a:gd name="connsiteX8" fmla="*/ 773807 w 3171199"/>
              <a:gd name="connsiteY8" fmla="*/ 1781233 h 2230156"/>
              <a:gd name="connsiteX9" fmla="*/ 116582 w 3171199"/>
              <a:gd name="connsiteY9" fmla="*/ 895408 h 2230156"/>
              <a:gd name="connsiteX10" fmla="*/ 316018 w 3171199"/>
              <a:gd name="connsiteY10" fmla="*/ 431661 h 2230156"/>
              <a:gd name="connsiteX11" fmla="*/ 869057 w 3171199"/>
              <a:gd name="connsiteY11" fmla="*/ 409633 h 2230156"/>
              <a:gd name="connsiteX0" fmla="*/ 811152 w 3113294"/>
              <a:gd name="connsiteY0" fmla="*/ 409633 h 2230156"/>
              <a:gd name="connsiteX1" fmla="*/ 1420752 w 3113294"/>
              <a:gd name="connsiteY1" fmla="*/ 58 h 2230156"/>
              <a:gd name="connsiteX2" fmla="*/ 2001777 w 3113294"/>
              <a:gd name="connsiteY2" fmla="*/ 390583 h 2230156"/>
              <a:gd name="connsiteX3" fmla="*/ 2697102 w 3113294"/>
              <a:gd name="connsiteY3" fmla="*/ 438208 h 2230156"/>
              <a:gd name="connsiteX4" fmla="*/ 2820927 w 3113294"/>
              <a:gd name="connsiteY4" fmla="*/ 904933 h 2230156"/>
              <a:gd name="connsiteX5" fmla="*/ 3068577 w 3113294"/>
              <a:gd name="connsiteY5" fmla="*/ 1552633 h 2230156"/>
              <a:gd name="connsiteX6" fmla="*/ 2297052 w 3113294"/>
              <a:gd name="connsiteY6" fmla="*/ 1800283 h 2230156"/>
              <a:gd name="connsiteX7" fmla="*/ 1411227 w 3113294"/>
              <a:gd name="connsiteY7" fmla="*/ 2230088 h 2230156"/>
              <a:gd name="connsiteX8" fmla="*/ 715902 w 3113294"/>
              <a:gd name="connsiteY8" fmla="*/ 1781233 h 2230156"/>
              <a:gd name="connsiteX9" fmla="*/ 155107 w 3113294"/>
              <a:gd name="connsiteY9" fmla="*/ 991837 h 2230156"/>
              <a:gd name="connsiteX10" fmla="*/ 258113 w 3113294"/>
              <a:gd name="connsiteY10" fmla="*/ 431661 h 2230156"/>
              <a:gd name="connsiteX11" fmla="*/ 811152 w 3113294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307599 w 3162780"/>
              <a:gd name="connsiteY10" fmla="*/ 431661 h 2230156"/>
              <a:gd name="connsiteX11" fmla="*/ 860638 w 3162780"/>
              <a:gd name="connsiteY11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409633 h 2230156"/>
              <a:gd name="connsiteX1" fmla="*/ 1470238 w 3162780"/>
              <a:gd name="connsiteY1" fmla="*/ 58 h 2230156"/>
              <a:gd name="connsiteX2" fmla="*/ 2051263 w 3162780"/>
              <a:gd name="connsiteY2" fmla="*/ 390583 h 2230156"/>
              <a:gd name="connsiteX3" fmla="*/ 2746588 w 3162780"/>
              <a:gd name="connsiteY3" fmla="*/ 438208 h 2230156"/>
              <a:gd name="connsiteX4" fmla="*/ 2870413 w 3162780"/>
              <a:gd name="connsiteY4" fmla="*/ 904933 h 2230156"/>
              <a:gd name="connsiteX5" fmla="*/ 3118063 w 3162780"/>
              <a:gd name="connsiteY5" fmla="*/ 1552633 h 2230156"/>
              <a:gd name="connsiteX6" fmla="*/ 2346538 w 3162780"/>
              <a:gd name="connsiteY6" fmla="*/ 1800283 h 2230156"/>
              <a:gd name="connsiteX7" fmla="*/ 1460713 w 3162780"/>
              <a:gd name="connsiteY7" fmla="*/ 2230088 h 2230156"/>
              <a:gd name="connsiteX8" fmla="*/ 765388 w 3162780"/>
              <a:gd name="connsiteY8" fmla="*/ 1781233 h 2230156"/>
              <a:gd name="connsiteX9" fmla="*/ 204593 w 3162780"/>
              <a:gd name="connsiteY9" fmla="*/ 991837 h 2230156"/>
              <a:gd name="connsiteX10" fmla="*/ 860638 w 3162780"/>
              <a:gd name="connsiteY10" fmla="*/ 409633 h 2230156"/>
              <a:gd name="connsiteX0" fmla="*/ 860638 w 3162780"/>
              <a:gd name="connsiteY0" fmla="*/ 51386 h 1871909"/>
              <a:gd name="connsiteX1" fmla="*/ 2051263 w 3162780"/>
              <a:gd name="connsiteY1" fmla="*/ 32336 h 1871909"/>
              <a:gd name="connsiteX2" fmla="*/ 2746588 w 3162780"/>
              <a:gd name="connsiteY2" fmla="*/ 79961 h 1871909"/>
              <a:gd name="connsiteX3" fmla="*/ 2870413 w 3162780"/>
              <a:gd name="connsiteY3" fmla="*/ 546686 h 1871909"/>
              <a:gd name="connsiteX4" fmla="*/ 3118063 w 3162780"/>
              <a:gd name="connsiteY4" fmla="*/ 1194386 h 1871909"/>
              <a:gd name="connsiteX5" fmla="*/ 2346538 w 3162780"/>
              <a:gd name="connsiteY5" fmla="*/ 1442036 h 1871909"/>
              <a:gd name="connsiteX6" fmla="*/ 1460713 w 3162780"/>
              <a:gd name="connsiteY6" fmla="*/ 1871841 h 1871909"/>
              <a:gd name="connsiteX7" fmla="*/ 765388 w 3162780"/>
              <a:gd name="connsiteY7" fmla="*/ 1422986 h 1871909"/>
              <a:gd name="connsiteX8" fmla="*/ 204593 w 3162780"/>
              <a:gd name="connsiteY8" fmla="*/ 633590 h 1871909"/>
              <a:gd name="connsiteX9" fmla="*/ 860638 w 3162780"/>
              <a:gd name="connsiteY9" fmla="*/ 51386 h 1871909"/>
              <a:gd name="connsiteX0" fmla="*/ 860638 w 3162780"/>
              <a:gd name="connsiteY0" fmla="*/ 304223 h 2124746"/>
              <a:gd name="connsiteX1" fmla="*/ 2051263 w 3162780"/>
              <a:gd name="connsiteY1" fmla="*/ 285173 h 2124746"/>
              <a:gd name="connsiteX2" fmla="*/ 2746588 w 3162780"/>
              <a:gd name="connsiteY2" fmla="*/ 332798 h 2124746"/>
              <a:gd name="connsiteX3" fmla="*/ 2870413 w 3162780"/>
              <a:gd name="connsiteY3" fmla="*/ 799523 h 2124746"/>
              <a:gd name="connsiteX4" fmla="*/ 3118063 w 3162780"/>
              <a:gd name="connsiteY4" fmla="*/ 1447223 h 2124746"/>
              <a:gd name="connsiteX5" fmla="*/ 2346538 w 3162780"/>
              <a:gd name="connsiteY5" fmla="*/ 1694873 h 2124746"/>
              <a:gd name="connsiteX6" fmla="*/ 1460713 w 3162780"/>
              <a:gd name="connsiteY6" fmla="*/ 2124678 h 2124746"/>
              <a:gd name="connsiteX7" fmla="*/ 765388 w 3162780"/>
              <a:gd name="connsiteY7" fmla="*/ 1675823 h 2124746"/>
              <a:gd name="connsiteX8" fmla="*/ 204593 w 3162780"/>
              <a:gd name="connsiteY8" fmla="*/ 886427 h 2124746"/>
              <a:gd name="connsiteX9" fmla="*/ 860638 w 3162780"/>
              <a:gd name="connsiteY9" fmla="*/ 304223 h 2124746"/>
              <a:gd name="connsiteX0" fmla="*/ 860638 w 3162780"/>
              <a:gd name="connsiteY0" fmla="*/ 417859 h 2238382"/>
              <a:gd name="connsiteX1" fmla="*/ 2051263 w 3162780"/>
              <a:gd name="connsiteY1" fmla="*/ 398809 h 2238382"/>
              <a:gd name="connsiteX2" fmla="*/ 2746588 w 3162780"/>
              <a:gd name="connsiteY2" fmla="*/ 446434 h 2238382"/>
              <a:gd name="connsiteX3" fmla="*/ 2870413 w 3162780"/>
              <a:gd name="connsiteY3" fmla="*/ 913159 h 2238382"/>
              <a:gd name="connsiteX4" fmla="*/ 3118063 w 3162780"/>
              <a:gd name="connsiteY4" fmla="*/ 1560859 h 2238382"/>
              <a:gd name="connsiteX5" fmla="*/ 2346538 w 3162780"/>
              <a:gd name="connsiteY5" fmla="*/ 1808509 h 2238382"/>
              <a:gd name="connsiteX6" fmla="*/ 1460713 w 3162780"/>
              <a:gd name="connsiteY6" fmla="*/ 2238314 h 2238382"/>
              <a:gd name="connsiteX7" fmla="*/ 765388 w 3162780"/>
              <a:gd name="connsiteY7" fmla="*/ 1789459 h 2238382"/>
              <a:gd name="connsiteX8" fmla="*/ 204593 w 3162780"/>
              <a:gd name="connsiteY8" fmla="*/ 1000063 h 2238382"/>
              <a:gd name="connsiteX9" fmla="*/ 860638 w 3162780"/>
              <a:gd name="connsiteY9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3135837"/>
              <a:gd name="connsiteY0" fmla="*/ 417859 h 2238382"/>
              <a:gd name="connsiteX1" fmla="*/ 2051263 w 3135837"/>
              <a:gd name="connsiteY1" fmla="*/ 398809 h 2238382"/>
              <a:gd name="connsiteX2" fmla="*/ 2870413 w 3135837"/>
              <a:gd name="connsiteY2" fmla="*/ 913159 h 2238382"/>
              <a:gd name="connsiteX3" fmla="*/ 3118063 w 3135837"/>
              <a:gd name="connsiteY3" fmla="*/ 1560859 h 2238382"/>
              <a:gd name="connsiteX4" fmla="*/ 2346538 w 3135837"/>
              <a:gd name="connsiteY4" fmla="*/ 1808509 h 2238382"/>
              <a:gd name="connsiteX5" fmla="*/ 1460713 w 3135837"/>
              <a:gd name="connsiteY5" fmla="*/ 2238314 h 2238382"/>
              <a:gd name="connsiteX6" fmla="*/ 765388 w 3135837"/>
              <a:gd name="connsiteY6" fmla="*/ 1789459 h 2238382"/>
              <a:gd name="connsiteX7" fmla="*/ 204593 w 3135837"/>
              <a:gd name="connsiteY7" fmla="*/ 1000063 h 2238382"/>
              <a:gd name="connsiteX8" fmla="*/ 860638 w 3135837"/>
              <a:gd name="connsiteY8" fmla="*/ 417859 h 2238382"/>
              <a:gd name="connsiteX0" fmla="*/ 860638 w 3135839"/>
              <a:gd name="connsiteY0" fmla="*/ 417859 h 2238382"/>
              <a:gd name="connsiteX1" fmla="*/ 2051263 w 3135839"/>
              <a:gd name="connsiteY1" fmla="*/ 398809 h 2238382"/>
              <a:gd name="connsiteX2" fmla="*/ 2870413 w 3135839"/>
              <a:gd name="connsiteY2" fmla="*/ 913159 h 2238382"/>
              <a:gd name="connsiteX3" fmla="*/ 3118063 w 3135839"/>
              <a:gd name="connsiteY3" fmla="*/ 1560859 h 2238382"/>
              <a:gd name="connsiteX4" fmla="*/ 2346538 w 3135839"/>
              <a:gd name="connsiteY4" fmla="*/ 1808509 h 2238382"/>
              <a:gd name="connsiteX5" fmla="*/ 1460713 w 3135839"/>
              <a:gd name="connsiteY5" fmla="*/ 2238314 h 2238382"/>
              <a:gd name="connsiteX6" fmla="*/ 765388 w 3135839"/>
              <a:gd name="connsiteY6" fmla="*/ 1789459 h 2238382"/>
              <a:gd name="connsiteX7" fmla="*/ 204593 w 3135839"/>
              <a:gd name="connsiteY7" fmla="*/ 1000063 h 2238382"/>
              <a:gd name="connsiteX8" fmla="*/ 860638 w 3135839"/>
              <a:gd name="connsiteY8" fmla="*/ 417859 h 2238382"/>
              <a:gd name="connsiteX0" fmla="*/ 860638 w 2885782"/>
              <a:gd name="connsiteY0" fmla="*/ 417859 h 2238348"/>
              <a:gd name="connsiteX1" fmla="*/ 2051263 w 2885782"/>
              <a:gd name="connsiteY1" fmla="*/ 398809 h 2238348"/>
              <a:gd name="connsiteX2" fmla="*/ 2870413 w 2885782"/>
              <a:gd name="connsiteY2" fmla="*/ 913159 h 2238348"/>
              <a:gd name="connsiteX3" fmla="*/ 2346538 w 2885782"/>
              <a:gd name="connsiteY3" fmla="*/ 1808509 h 2238348"/>
              <a:gd name="connsiteX4" fmla="*/ 1460713 w 2885782"/>
              <a:gd name="connsiteY4" fmla="*/ 2238314 h 2238348"/>
              <a:gd name="connsiteX5" fmla="*/ 765388 w 2885782"/>
              <a:gd name="connsiteY5" fmla="*/ 1789459 h 2238348"/>
              <a:gd name="connsiteX6" fmla="*/ 204593 w 2885782"/>
              <a:gd name="connsiteY6" fmla="*/ 1000063 h 2238348"/>
              <a:gd name="connsiteX7" fmla="*/ 860638 w 2885782"/>
              <a:gd name="connsiteY7" fmla="*/ 417859 h 2238348"/>
              <a:gd name="connsiteX0" fmla="*/ 860638 w 3223707"/>
              <a:gd name="connsiteY0" fmla="*/ 417859 h 2238350"/>
              <a:gd name="connsiteX1" fmla="*/ 2051263 w 3223707"/>
              <a:gd name="connsiteY1" fmla="*/ 398809 h 2238350"/>
              <a:gd name="connsiteX2" fmla="*/ 2870413 w 3223707"/>
              <a:gd name="connsiteY2" fmla="*/ 913159 h 2238350"/>
              <a:gd name="connsiteX3" fmla="*/ 2346538 w 3223707"/>
              <a:gd name="connsiteY3" fmla="*/ 1808509 h 2238350"/>
              <a:gd name="connsiteX4" fmla="*/ 1460713 w 3223707"/>
              <a:gd name="connsiteY4" fmla="*/ 2238314 h 2238350"/>
              <a:gd name="connsiteX5" fmla="*/ 765388 w 3223707"/>
              <a:gd name="connsiteY5" fmla="*/ 1789459 h 2238350"/>
              <a:gd name="connsiteX6" fmla="*/ 204593 w 3223707"/>
              <a:gd name="connsiteY6" fmla="*/ 1000063 h 2238350"/>
              <a:gd name="connsiteX7" fmla="*/ 860638 w 3223707"/>
              <a:gd name="connsiteY7" fmla="*/ 417859 h 2238350"/>
              <a:gd name="connsiteX0" fmla="*/ 860638 w 2885783"/>
              <a:gd name="connsiteY0" fmla="*/ 417859 h 2238335"/>
              <a:gd name="connsiteX1" fmla="*/ 2051263 w 2885783"/>
              <a:gd name="connsiteY1" fmla="*/ 398809 h 2238335"/>
              <a:gd name="connsiteX2" fmla="*/ 2870413 w 2885783"/>
              <a:gd name="connsiteY2" fmla="*/ 913159 h 2238335"/>
              <a:gd name="connsiteX3" fmla="*/ 2348481 w 2885783"/>
              <a:gd name="connsiteY3" fmla="*/ 1817422 h 2238335"/>
              <a:gd name="connsiteX4" fmla="*/ 2346538 w 2885783"/>
              <a:gd name="connsiteY4" fmla="*/ 1808509 h 2238335"/>
              <a:gd name="connsiteX5" fmla="*/ 1460713 w 2885783"/>
              <a:gd name="connsiteY5" fmla="*/ 2238314 h 2238335"/>
              <a:gd name="connsiteX6" fmla="*/ 765388 w 2885783"/>
              <a:gd name="connsiteY6" fmla="*/ 1789459 h 2238335"/>
              <a:gd name="connsiteX7" fmla="*/ 204593 w 2885783"/>
              <a:gd name="connsiteY7" fmla="*/ 1000063 h 2238335"/>
              <a:gd name="connsiteX8" fmla="*/ 860638 w 2885783"/>
              <a:gd name="connsiteY8" fmla="*/ 417859 h 2238335"/>
              <a:gd name="connsiteX0" fmla="*/ 860638 w 3051061"/>
              <a:gd name="connsiteY0" fmla="*/ 417859 h 2238333"/>
              <a:gd name="connsiteX1" fmla="*/ 2051263 w 3051061"/>
              <a:gd name="connsiteY1" fmla="*/ 398809 h 2238333"/>
              <a:gd name="connsiteX2" fmla="*/ 2870413 w 3051061"/>
              <a:gd name="connsiteY2" fmla="*/ 913159 h 2238333"/>
              <a:gd name="connsiteX3" fmla="*/ 2348481 w 3051061"/>
              <a:gd name="connsiteY3" fmla="*/ 1817422 h 2238333"/>
              <a:gd name="connsiteX4" fmla="*/ 2346538 w 3051061"/>
              <a:gd name="connsiteY4" fmla="*/ 1808509 h 2238333"/>
              <a:gd name="connsiteX5" fmla="*/ 1460713 w 3051061"/>
              <a:gd name="connsiteY5" fmla="*/ 2238314 h 2238333"/>
              <a:gd name="connsiteX6" fmla="*/ 765388 w 3051061"/>
              <a:gd name="connsiteY6" fmla="*/ 1789459 h 2238333"/>
              <a:gd name="connsiteX7" fmla="*/ 204593 w 3051061"/>
              <a:gd name="connsiteY7" fmla="*/ 1000063 h 2238333"/>
              <a:gd name="connsiteX8" fmla="*/ 860638 w 3051061"/>
              <a:gd name="connsiteY8" fmla="*/ 417859 h 2238333"/>
              <a:gd name="connsiteX0" fmla="*/ 860638 w 3147768"/>
              <a:gd name="connsiteY0" fmla="*/ 417859 h 2238335"/>
              <a:gd name="connsiteX1" fmla="*/ 2051263 w 3147768"/>
              <a:gd name="connsiteY1" fmla="*/ 398809 h 2238335"/>
              <a:gd name="connsiteX2" fmla="*/ 2870413 w 3147768"/>
              <a:gd name="connsiteY2" fmla="*/ 913159 h 2238335"/>
              <a:gd name="connsiteX3" fmla="*/ 2348481 w 3147768"/>
              <a:gd name="connsiteY3" fmla="*/ 1817422 h 2238335"/>
              <a:gd name="connsiteX4" fmla="*/ 2346538 w 3147768"/>
              <a:gd name="connsiteY4" fmla="*/ 1808509 h 2238335"/>
              <a:gd name="connsiteX5" fmla="*/ 1460713 w 3147768"/>
              <a:gd name="connsiteY5" fmla="*/ 2238314 h 2238335"/>
              <a:gd name="connsiteX6" fmla="*/ 765388 w 3147768"/>
              <a:gd name="connsiteY6" fmla="*/ 1789459 h 2238335"/>
              <a:gd name="connsiteX7" fmla="*/ 204593 w 3147768"/>
              <a:gd name="connsiteY7" fmla="*/ 1000063 h 2238335"/>
              <a:gd name="connsiteX8" fmla="*/ 860638 w 3147768"/>
              <a:gd name="connsiteY8" fmla="*/ 417859 h 2238335"/>
              <a:gd name="connsiteX0" fmla="*/ 860638 w 3147768"/>
              <a:gd name="connsiteY0" fmla="*/ 417859 h 1882497"/>
              <a:gd name="connsiteX1" fmla="*/ 2051263 w 3147768"/>
              <a:gd name="connsiteY1" fmla="*/ 398809 h 1882497"/>
              <a:gd name="connsiteX2" fmla="*/ 2870413 w 3147768"/>
              <a:gd name="connsiteY2" fmla="*/ 913159 h 1882497"/>
              <a:gd name="connsiteX3" fmla="*/ 2348481 w 3147768"/>
              <a:gd name="connsiteY3" fmla="*/ 1817422 h 1882497"/>
              <a:gd name="connsiteX4" fmla="*/ 2346538 w 3147768"/>
              <a:gd name="connsiteY4" fmla="*/ 1808509 h 1882497"/>
              <a:gd name="connsiteX5" fmla="*/ 765388 w 3147768"/>
              <a:gd name="connsiteY5" fmla="*/ 1789459 h 1882497"/>
              <a:gd name="connsiteX6" fmla="*/ 204593 w 3147768"/>
              <a:gd name="connsiteY6" fmla="*/ 1000063 h 1882497"/>
              <a:gd name="connsiteX7" fmla="*/ 860638 w 3147768"/>
              <a:gd name="connsiteY7" fmla="*/ 417859 h 1882497"/>
              <a:gd name="connsiteX0" fmla="*/ 860638 w 3147768"/>
              <a:gd name="connsiteY0" fmla="*/ 417859 h 2164947"/>
              <a:gd name="connsiteX1" fmla="*/ 2051263 w 3147768"/>
              <a:gd name="connsiteY1" fmla="*/ 398809 h 2164947"/>
              <a:gd name="connsiteX2" fmla="*/ 2870413 w 3147768"/>
              <a:gd name="connsiteY2" fmla="*/ 913159 h 2164947"/>
              <a:gd name="connsiteX3" fmla="*/ 2348481 w 3147768"/>
              <a:gd name="connsiteY3" fmla="*/ 1817422 h 2164947"/>
              <a:gd name="connsiteX4" fmla="*/ 2346538 w 3147768"/>
              <a:gd name="connsiteY4" fmla="*/ 1808509 h 2164947"/>
              <a:gd name="connsiteX5" fmla="*/ 765388 w 3147768"/>
              <a:gd name="connsiteY5" fmla="*/ 1789459 h 2164947"/>
              <a:gd name="connsiteX6" fmla="*/ 204593 w 3147768"/>
              <a:gd name="connsiteY6" fmla="*/ 1000063 h 2164947"/>
              <a:gd name="connsiteX7" fmla="*/ 860638 w 3147768"/>
              <a:gd name="connsiteY7" fmla="*/ 417859 h 2164947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288430"/>
              <a:gd name="connsiteX1" fmla="*/ 2051263 w 3147768"/>
              <a:gd name="connsiteY1" fmla="*/ 398809 h 2288430"/>
              <a:gd name="connsiteX2" fmla="*/ 2870413 w 3147768"/>
              <a:gd name="connsiteY2" fmla="*/ 913159 h 2288430"/>
              <a:gd name="connsiteX3" fmla="*/ 2348481 w 3147768"/>
              <a:gd name="connsiteY3" fmla="*/ 1817422 h 2288430"/>
              <a:gd name="connsiteX4" fmla="*/ 2346538 w 3147768"/>
              <a:gd name="connsiteY4" fmla="*/ 1808509 h 2288430"/>
              <a:gd name="connsiteX5" fmla="*/ 765388 w 3147768"/>
              <a:gd name="connsiteY5" fmla="*/ 1789459 h 2288430"/>
              <a:gd name="connsiteX6" fmla="*/ 204593 w 3147768"/>
              <a:gd name="connsiteY6" fmla="*/ 1000063 h 2288430"/>
              <a:gd name="connsiteX7" fmla="*/ 860638 w 3147768"/>
              <a:gd name="connsiteY7" fmla="*/ 417859 h 2288430"/>
              <a:gd name="connsiteX0" fmla="*/ 860638 w 3147768"/>
              <a:gd name="connsiteY0" fmla="*/ 417859 h 2696561"/>
              <a:gd name="connsiteX1" fmla="*/ 2051263 w 3147768"/>
              <a:gd name="connsiteY1" fmla="*/ 398809 h 2696561"/>
              <a:gd name="connsiteX2" fmla="*/ 2870413 w 3147768"/>
              <a:gd name="connsiteY2" fmla="*/ 913159 h 2696561"/>
              <a:gd name="connsiteX3" fmla="*/ 2348481 w 3147768"/>
              <a:gd name="connsiteY3" fmla="*/ 1817422 h 2696561"/>
              <a:gd name="connsiteX4" fmla="*/ 2330466 w 3147768"/>
              <a:gd name="connsiteY4" fmla="*/ 2395126 h 2696561"/>
              <a:gd name="connsiteX5" fmla="*/ 765388 w 3147768"/>
              <a:gd name="connsiteY5" fmla="*/ 1789459 h 2696561"/>
              <a:gd name="connsiteX6" fmla="*/ 204593 w 3147768"/>
              <a:gd name="connsiteY6" fmla="*/ 1000063 h 2696561"/>
              <a:gd name="connsiteX7" fmla="*/ 860638 w 3147768"/>
              <a:gd name="connsiteY7" fmla="*/ 417859 h 2696561"/>
              <a:gd name="connsiteX0" fmla="*/ 860638 w 2885784"/>
              <a:gd name="connsiteY0" fmla="*/ 417859 h 2696561"/>
              <a:gd name="connsiteX1" fmla="*/ 2051263 w 2885784"/>
              <a:gd name="connsiteY1" fmla="*/ 398809 h 2696561"/>
              <a:gd name="connsiteX2" fmla="*/ 2870413 w 2885784"/>
              <a:gd name="connsiteY2" fmla="*/ 913159 h 2696561"/>
              <a:gd name="connsiteX3" fmla="*/ 2330466 w 2885784"/>
              <a:gd name="connsiteY3" fmla="*/ 2395126 h 2696561"/>
              <a:gd name="connsiteX4" fmla="*/ 765388 w 2885784"/>
              <a:gd name="connsiteY4" fmla="*/ 1789459 h 2696561"/>
              <a:gd name="connsiteX5" fmla="*/ 204593 w 2885784"/>
              <a:gd name="connsiteY5" fmla="*/ 1000063 h 2696561"/>
              <a:gd name="connsiteX6" fmla="*/ 860638 w 2885784"/>
              <a:gd name="connsiteY6" fmla="*/ 417859 h 2696561"/>
              <a:gd name="connsiteX0" fmla="*/ 860638 w 2885782"/>
              <a:gd name="connsiteY0" fmla="*/ 417859 h 2311553"/>
              <a:gd name="connsiteX1" fmla="*/ 2051263 w 2885782"/>
              <a:gd name="connsiteY1" fmla="*/ 398809 h 2311553"/>
              <a:gd name="connsiteX2" fmla="*/ 2870413 w 2885782"/>
              <a:gd name="connsiteY2" fmla="*/ 913159 h 2311553"/>
              <a:gd name="connsiteX3" fmla="*/ 2426897 w 2885782"/>
              <a:gd name="connsiteY3" fmla="*/ 1848688 h 2311553"/>
              <a:gd name="connsiteX4" fmla="*/ 765388 w 2885782"/>
              <a:gd name="connsiteY4" fmla="*/ 1789459 h 2311553"/>
              <a:gd name="connsiteX5" fmla="*/ 204593 w 2885782"/>
              <a:gd name="connsiteY5" fmla="*/ 1000063 h 2311553"/>
              <a:gd name="connsiteX6" fmla="*/ 860638 w 2885782"/>
              <a:gd name="connsiteY6" fmla="*/ 417859 h 2311553"/>
              <a:gd name="connsiteX0" fmla="*/ 860638 w 3158489"/>
              <a:gd name="connsiteY0" fmla="*/ 417859 h 2311553"/>
              <a:gd name="connsiteX1" fmla="*/ 2051263 w 3158489"/>
              <a:gd name="connsiteY1" fmla="*/ 398809 h 2311553"/>
              <a:gd name="connsiteX2" fmla="*/ 2870413 w 3158489"/>
              <a:gd name="connsiteY2" fmla="*/ 913159 h 2311553"/>
              <a:gd name="connsiteX3" fmla="*/ 2426897 w 3158489"/>
              <a:gd name="connsiteY3" fmla="*/ 1848688 h 2311553"/>
              <a:gd name="connsiteX4" fmla="*/ 765388 w 3158489"/>
              <a:gd name="connsiteY4" fmla="*/ 1789459 h 2311553"/>
              <a:gd name="connsiteX5" fmla="*/ 204593 w 3158489"/>
              <a:gd name="connsiteY5" fmla="*/ 1000063 h 2311553"/>
              <a:gd name="connsiteX6" fmla="*/ 860638 w 3158489"/>
              <a:gd name="connsiteY6" fmla="*/ 417859 h 2311553"/>
              <a:gd name="connsiteX0" fmla="*/ 860638 w 3341225"/>
              <a:gd name="connsiteY0" fmla="*/ 417859 h 2311553"/>
              <a:gd name="connsiteX1" fmla="*/ 2051263 w 3341225"/>
              <a:gd name="connsiteY1" fmla="*/ 398809 h 2311553"/>
              <a:gd name="connsiteX2" fmla="*/ 2870413 w 3341225"/>
              <a:gd name="connsiteY2" fmla="*/ 913159 h 2311553"/>
              <a:gd name="connsiteX3" fmla="*/ 2426897 w 3341225"/>
              <a:gd name="connsiteY3" fmla="*/ 1848688 h 2311553"/>
              <a:gd name="connsiteX4" fmla="*/ 765388 w 3341225"/>
              <a:gd name="connsiteY4" fmla="*/ 1789459 h 2311553"/>
              <a:gd name="connsiteX5" fmla="*/ 204593 w 3341225"/>
              <a:gd name="connsiteY5" fmla="*/ 1000063 h 2311553"/>
              <a:gd name="connsiteX6" fmla="*/ 860638 w 3341225"/>
              <a:gd name="connsiteY6" fmla="*/ 417859 h 2311553"/>
              <a:gd name="connsiteX0" fmla="*/ 860638 w 3256044"/>
              <a:gd name="connsiteY0" fmla="*/ 417859 h 2311553"/>
              <a:gd name="connsiteX1" fmla="*/ 2051263 w 3256044"/>
              <a:gd name="connsiteY1" fmla="*/ 398809 h 2311553"/>
              <a:gd name="connsiteX2" fmla="*/ 2870413 w 3256044"/>
              <a:gd name="connsiteY2" fmla="*/ 913159 h 2311553"/>
              <a:gd name="connsiteX3" fmla="*/ 2426897 w 3256044"/>
              <a:gd name="connsiteY3" fmla="*/ 1848688 h 2311553"/>
              <a:gd name="connsiteX4" fmla="*/ 765388 w 3256044"/>
              <a:gd name="connsiteY4" fmla="*/ 1789459 h 2311553"/>
              <a:gd name="connsiteX5" fmla="*/ 204593 w 3256044"/>
              <a:gd name="connsiteY5" fmla="*/ 1000063 h 2311553"/>
              <a:gd name="connsiteX6" fmla="*/ 860638 w 3256044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60638 w 3150506"/>
              <a:gd name="connsiteY0" fmla="*/ 417859 h 2311553"/>
              <a:gd name="connsiteX1" fmla="*/ 2051263 w 3150506"/>
              <a:gd name="connsiteY1" fmla="*/ 398809 h 2311553"/>
              <a:gd name="connsiteX2" fmla="*/ 2870413 w 3150506"/>
              <a:gd name="connsiteY2" fmla="*/ 913159 h 2311553"/>
              <a:gd name="connsiteX3" fmla="*/ 2426897 w 3150506"/>
              <a:gd name="connsiteY3" fmla="*/ 1848688 h 2311553"/>
              <a:gd name="connsiteX4" fmla="*/ 765388 w 3150506"/>
              <a:gd name="connsiteY4" fmla="*/ 1789459 h 2311553"/>
              <a:gd name="connsiteX5" fmla="*/ 204593 w 3150506"/>
              <a:gd name="connsiteY5" fmla="*/ 1000063 h 2311553"/>
              <a:gd name="connsiteX6" fmla="*/ 860638 w 315050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06188 w 3096056"/>
              <a:gd name="connsiteY0" fmla="*/ 417859 h 2311553"/>
              <a:gd name="connsiteX1" fmla="*/ 1996813 w 3096056"/>
              <a:gd name="connsiteY1" fmla="*/ 398809 h 2311553"/>
              <a:gd name="connsiteX2" fmla="*/ 2815963 w 3096056"/>
              <a:gd name="connsiteY2" fmla="*/ 913159 h 2311553"/>
              <a:gd name="connsiteX3" fmla="*/ 2372447 w 3096056"/>
              <a:gd name="connsiteY3" fmla="*/ 1848688 h 2311553"/>
              <a:gd name="connsiteX4" fmla="*/ 710938 w 3096056"/>
              <a:gd name="connsiteY4" fmla="*/ 1789459 h 2311553"/>
              <a:gd name="connsiteX5" fmla="*/ 246574 w 3096056"/>
              <a:gd name="connsiteY5" fmla="*/ 983992 h 2311553"/>
              <a:gd name="connsiteX6" fmla="*/ 806188 w 3096056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913159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0563"/>
              <a:gd name="connsiteY0" fmla="*/ 417859 h 2311553"/>
              <a:gd name="connsiteX1" fmla="*/ 2051320 w 3150563"/>
              <a:gd name="connsiteY1" fmla="*/ 398809 h 2311553"/>
              <a:gd name="connsiteX2" fmla="*/ 2870470 w 3150563"/>
              <a:gd name="connsiteY2" fmla="*/ 1057803 h 2311553"/>
              <a:gd name="connsiteX3" fmla="*/ 2426954 w 3150563"/>
              <a:gd name="connsiteY3" fmla="*/ 1848688 h 2311553"/>
              <a:gd name="connsiteX4" fmla="*/ 765445 w 3150563"/>
              <a:gd name="connsiteY4" fmla="*/ 1789459 h 2311553"/>
              <a:gd name="connsiteX5" fmla="*/ 301081 w 3150563"/>
              <a:gd name="connsiteY5" fmla="*/ 983992 h 2311553"/>
              <a:gd name="connsiteX6" fmla="*/ 860695 w 3150563"/>
              <a:gd name="connsiteY6" fmla="*/ 417859 h 2311553"/>
              <a:gd name="connsiteX0" fmla="*/ 860695 w 3153808"/>
              <a:gd name="connsiteY0" fmla="*/ 417859 h 2311553"/>
              <a:gd name="connsiteX1" fmla="*/ 2051320 w 3153808"/>
              <a:gd name="connsiteY1" fmla="*/ 398809 h 2311553"/>
              <a:gd name="connsiteX2" fmla="*/ 2870470 w 3153808"/>
              <a:gd name="connsiteY2" fmla="*/ 1057803 h 2311553"/>
              <a:gd name="connsiteX3" fmla="*/ 2426954 w 3153808"/>
              <a:gd name="connsiteY3" fmla="*/ 1848688 h 2311553"/>
              <a:gd name="connsiteX4" fmla="*/ 765445 w 3153808"/>
              <a:gd name="connsiteY4" fmla="*/ 1789459 h 2311553"/>
              <a:gd name="connsiteX5" fmla="*/ 301081 w 3153808"/>
              <a:gd name="connsiteY5" fmla="*/ 983992 h 2311553"/>
              <a:gd name="connsiteX6" fmla="*/ 860695 w 3153808"/>
              <a:gd name="connsiteY6" fmla="*/ 417859 h 2311553"/>
              <a:gd name="connsiteX0" fmla="*/ 860695 w 3153806"/>
              <a:gd name="connsiteY0" fmla="*/ 417859 h 2311553"/>
              <a:gd name="connsiteX1" fmla="*/ 2051320 w 3153806"/>
              <a:gd name="connsiteY1" fmla="*/ 398809 h 2311553"/>
              <a:gd name="connsiteX2" fmla="*/ 2870470 w 3153806"/>
              <a:gd name="connsiteY2" fmla="*/ 1057803 h 2311553"/>
              <a:gd name="connsiteX3" fmla="*/ 2426954 w 3153806"/>
              <a:gd name="connsiteY3" fmla="*/ 1848688 h 2311553"/>
              <a:gd name="connsiteX4" fmla="*/ 765445 w 3153806"/>
              <a:gd name="connsiteY4" fmla="*/ 1789459 h 2311553"/>
              <a:gd name="connsiteX5" fmla="*/ 301081 w 3153806"/>
              <a:gd name="connsiteY5" fmla="*/ 983992 h 2311553"/>
              <a:gd name="connsiteX6" fmla="*/ 860695 w 3153806"/>
              <a:gd name="connsiteY6" fmla="*/ 417859 h 2311553"/>
              <a:gd name="connsiteX0" fmla="*/ 869904 w 3163017"/>
              <a:gd name="connsiteY0" fmla="*/ 417859 h 2311553"/>
              <a:gd name="connsiteX1" fmla="*/ 2060529 w 3163017"/>
              <a:gd name="connsiteY1" fmla="*/ 398809 h 2311553"/>
              <a:gd name="connsiteX2" fmla="*/ 2879679 w 3163017"/>
              <a:gd name="connsiteY2" fmla="*/ 1057803 h 2311553"/>
              <a:gd name="connsiteX3" fmla="*/ 2436163 w 3163017"/>
              <a:gd name="connsiteY3" fmla="*/ 1848688 h 2311553"/>
              <a:gd name="connsiteX4" fmla="*/ 774654 w 3163017"/>
              <a:gd name="connsiteY4" fmla="*/ 1789459 h 2311553"/>
              <a:gd name="connsiteX5" fmla="*/ 294218 w 3163017"/>
              <a:gd name="connsiteY5" fmla="*/ 951848 h 2311553"/>
              <a:gd name="connsiteX6" fmla="*/ 869904 w 3163017"/>
              <a:gd name="connsiteY6" fmla="*/ 417859 h 2311553"/>
              <a:gd name="connsiteX0" fmla="*/ 910086 w 3163017"/>
              <a:gd name="connsiteY0" fmla="*/ 394981 h 2344925"/>
              <a:gd name="connsiteX1" fmla="*/ 2060531 w 3163017"/>
              <a:gd name="connsiteY1" fmla="*/ 432181 h 2344925"/>
              <a:gd name="connsiteX2" fmla="*/ 2879681 w 3163017"/>
              <a:gd name="connsiteY2" fmla="*/ 1091175 h 2344925"/>
              <a:gd name="connsiteX3" fmla="*/ 2436165 w 3163017"/>
              <a:gd name="connsiteY3" fmla="*/ 1882060 h 2344925"/>
              <a:gd name="connsiteX4" fmla="*/ 774656 w 3163017"/>
              <a:gd name="connsiteY4" fmla="*/ 1822831 h 2344925"/>
              <a:gd name="connsiteX5" fmla="*/ 294220 w 3163017"/>
              <a:gd name="connsiteY5" fmla="*/ 985220 h 2344925"/>
              <a:gd name="connsiteX6" fmla="*/ 910086 w 3163017"/>
              <a:gd name="connsiteY6" fmla="*/ 394981 h 2344925"/>
              <a:gd name="connsiteX0" fmla="*/ 910086 w 3163019"/>
              <a:gd name="connsiteY0" fmla="*/ 371401 h 2321345"/>
              <a:gd name="connsiteX1" fmla="*/ 2060531 w 3163019"/>
              <a:gd name="connsiteY1" fmla="*/ 408601 h 2321345"/>
              <a:gd name="connsiteX2" fmla="*/ 2879681 w 3163019"/>
              <a:gd name="connsiteY2" fmla="*/ 1067595 h 2321345"/>
              <a:gd name="connsiteX3" fmla="*/ 2436165 w 3163019"/>
              <a:gd name="connsiteY3" fmla="*/ 1858480 h 2321345"/>
              <a:gd name="connsiteX4" fmla="*/ 774656 w 3163019"/>
              <a:gd name="connsiteY4" fmla="*/ 1799251 h 2321345"/>
              <a:gd name="connsiteX5" fmla="*/ 294220 w 3163019"/>
              <a:gd name="connsiteY5" fmla="*/ 961640 h 2321345"/>
              <a:gd name="connsiteX6" fmla="*/ 910086 w 3163019"/>
              <a:gd name="connsiteY6" fmla="*/ 371401 h 2321345"/>
              <a:gd name="connsiteX0" fmla="*/ 910086 w 3163017"/>
              <a:gd name="connsiteY0" fmla="*/ 371399 h 2321343"/>
              <a:gd name="connsiteX1" fmla="*/ 2060531 w 3163017"/>
              <a:gd name="connsiteY1" fmla="*/ 408599 h 2321343"/>
              <a:gd name="connsiteX2" fmla="*/ 2879681 w 3163017"/>
              <a:gd name="connsiteY2" fmla="*/ 1067593 h 2321343"/>
              <a:gd name="connsiteX3" fmla="*/ 2436165 w 3163017"/>
              <a:gd name="connsiteY3" fmla="*/ 1858478 h 2321343"/>
              <a:gd name="connsiteX4" fmla="*/ 774656 w 3163017"/>
              <a:gd name="connsiteY4" fmla="*/ 1799249 h 2321343"/>
              <a:gd name="connsiteX5" fmla="*/ 294220 w 3163017"/>
              <a:gd name="connsiteY5" fmla="*/ 961638 h 2321343"/>
              <a:gd name="connsiteX6" fmla="*/ 910086 w 3163017"/>
              <a:gd name="connsiteY6" fmla="*/ 371399 h 232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3017" h="2321343">
                <a:moveTo>
                  <a:pt x="910086" y="371399"/>
                </a:moveTo>
                <a:cubicBezTo>
                  <a:pt x="1185720" y="-243103"/>
                  <a:pt x="1955138" y="2046"/>
                  <a:pt x="2060531" y="408599"/>
                </a:cubicBezTo>
                <a:cubicBezTo>
                  <a:pt x="2435673" y="145609"/>
                  <a:pt x="3087603" y="528376"/>
                  <a:pt x="2879681" y="1067593"/>
                </a:cubicBezTo>
                <a:cubicBezTo>
                  <a:pt x="3215504" y="998520"/>
                  <a:pt x="3437904" y="1977610"/>
                  <a:pt x="2436165" y="1858478"/>
                </a:cubicBezTo>
                <a:cubicBezTo>
                  <a:pt x="2011599" y="2601151"/>
                  <a:pt x="882536" y="2351854"/>
                  <a:pt x="774656" y="1799249"/>
                </a:cubicBezTo>
                <a:cubicBezTo>
                  <a:pt x="-270424" y="1890200"/>
                  <a:pt x="-71450" y="969599"/>
                  <a:pt x="294220" y="961638"/>
                </a:cubicBezTo>
                <a:cubicBezTo>
                  <a:pt x="117236" y="580357"/>
                  <a:pt x="554499" y="167047"/>
                  <a:pt x="910086" y="3713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PSTN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40745" y="5546753"/>
            <a:ext cx="62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IVR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82016" y="5338811"/>
            <a:ext cx="1902286" cy="17036"/>
          </a:xfrm>
          <a:prstGeom prst="line">
            <a:avLst/>
          </a:prstGeom>
          <a:ln w="984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42030" y="5389073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SIP Trunk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3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Wholesale Fraud / </a:t>
            </a:r>
            <a:r>
              <a:rPr lang="en-US" b="1" dirty="0">
                <a:solidFill>
                  <a:srgbClr val="00B0F0"/>
                </a:solidFill>
              </a:rPr>
              <a:t>Toll </a:t>
            </a:r>
            <a:r>
              <a:rPr lang="en-US" b="1" dirty="0" smtClean="0">
                <a:solidFill>
                  <a:srgbClr val="00B0F0"/>
                </a:solidFill>
              </a:rPr>
              <a:t>Bypass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60404"/>
            <a:ext cx="10515600" cy="903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After a few Google searches, Joe signs up with a couple of services that may or may not be legit, or may or may not catch him if they are.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90" y="2424618"/>
            <a:ext cx="5110372" cy="4166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22" y="2424618"/>
            <a:ext cx="5864008" cy="41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9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642" y="300957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solidFill>
                  <a:srgbClr val="21FA04"/>
                </a:solidFill>
              </a:rPr>
              <a:t>Wangiri</a:t>
            </a:r>
            <a:r>
              <a:rPr lang="en-US" b="1" dirty="0" smtClean="0">
                <a:solidFill>
                  <a:srgbClr val="21FA04"/>
                </a:solidFill>
              </a:rPr>
              <a:t> &amp; SMS Spam</a:t>
            </a:r>
            <a:endParaRPr lang="en-US" b="1" dirty="0">
              <a:solidFill>
                <a:srgbClr val="21FA0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42" y="1395381"/>
            <a:ext cx="8133347" cy="4676186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21FA04"/>
                </a:solidFill>
              </a:rPr>
              <a:t>Set up PRS number in area with prefix that looks like NANPA</a:t>
            </a:r>
          </a:p>
          <a:p>
            <a:pPr lvl="1"/>
            <a:r>
              <a:rPr lang="en-US" dirty="0" smtClean="0">
                <a:solidFill>
                  <a:srgbClr val="21FA04"/>
                </a:solidFill>
              </a:rPr>
              <a:t>Barbados 246, Antigua </a:t>
            </a:r>
            <a:r>
              <a:rPr lang="en-US" dirty="0">
                <a:solidFill>
                  <a:srgbClr val="21FA04"/>
                </a:solidFill>
              </a:rPr>
              <a:t>and </a:t>
            </a:r>
            <a:r>
              <a:rPr lang="en-US" dirty="0" smtClean="0">
                <a:solidFill>
                  <a:srgbClr val="21FA04"/>
                </a:solidFill>
              </a:rPr>
              <a:t>Barbuda </a:t>
            </a:r>
            <a:r>
              <a:rPr lang="en-US" dirty="0">
                <a:solidFill>
                  <a:srgbClr val="21FA04"/>
                </a:solidFill>
              </a:rPr>
              <a:t>268, </a:t>
            </a:r>
            <a:r>
              <a:rPr lang="en-US" dirty="0" smtClean="0">
                <a:solidFill>
                  <a:srgbClr val="21FA04"/>
                </a:solidFill>
              </a:rPr>
              <a:t>BVI </a:t>
            </a:r>
            <a:r>
              <a:rPr lang="en-US" dirty="0">
                <a:solidFill>
                  <a:srgbClr val="21FA04"/>
                </a:solidFill>
              </a:rPr>
              <a:t>284, Grenada </a:t>
            </a:r>
            <a:r>
              <a:rPr lang="en-US" dirty="0" smtClean="0">
                <a:solidFill>
                  <a:srgbClr val="21FA04"/>
                </a:solidFill>
              </a:rPr>
              <a:t>473,</a:t>
            </a:r>
            <a:r>
              <a:rPr lang="en-US" dirty="0">
                <a:solidFill>
                  <a:srgbClr val="21FA04"/>
                </a:solidFill>
              </a:rPr>
              <a:t> Turks and Caicos 649</a:t>
            </a:r>
            <a:r>
              <a:rPr lang="en-US" dirty="0" smtClean="0">
                <a:solidFill>
                  <a:srgbClr val="21FA04"/>
                </a:solidFill>
              </a:rPr>
              <a:t>, Montserrat </a:t>
            </a:r>
            <a:r>
              <a:rPr lang="en-US" dirty="0">
                <a:solidFill>
                  <a:srgbClr val="21FA04"/>
                </a:solidFill>
              </a:rPr>
              <a:t>684</a:t>
            </a:r>
            <a:r>
              <a:rPr lang="en-US" dirty="0" smtClean="0">
                <a:solidFill>
                  <a:srgbClr val="21FA04"/>
                </a:solidFill>
              </a:rPr>
              <a:t>, Dominica 767</a:t>
            </a:r>
            <a:endParaRPr lang="en-US" dirty="0">
              <a:solidFill>
                <a:srgbClr val="21FA04"/>
              </a:solidFill>
            </a:endParaRPr>
          </a:p>
          <a:p>
            <a:r>
              <a:rPr lang="en-US" dirty="0" err="1" smtClean="0">
                <a:solidFill>
                  <a:srgbClr val="21FA04"/>
                </a:solidFill>
              </a:rPr>
              <a:t>Wangiri</a:t>
            </a:r>
            <a:r>
              <a:rPr lang="en-US" dirty="0" smtClean="0">
                <a:solidFill>
                  <a:srgbClr val="21FA04"/>
                </a:solidFill>
              </a:rPr>
              <a:t> – call generation script - call wide range of phones and let them ring only once. Victims call back odd number = $$</a:t>
            </a:r>
          </a:p>
          <a:p>
            <a:r>
              <a:rPr lang="en-US" dirty="0" smtClean="0">
                <a:solidFill>
                  <a:srgbClr val="21FA04"/>
                </a:solidFill>
              </a:rPr>
              <a:t>SMS Spam - script that emails SMS messages to carrier email </a:t>
            </a:r>
            <a:r>
              <a:rPr lang="en-US" dirty="0" err="1" smtClean="0">
                <a:solidFill>
                  <a:srgbClr val="21FA04"/>
                </a:solidFill>
              </a:rPr>
              <a:t>addys</a:t>
            </a:r>
            <a:r>
              <a:rPr lang="en-US" dirty="0" smtClean="0">
                <a:solidFill>
                  <a:srgbClr val="21FA04"/>
                </a:solidFill>
              </a:rPr>
              <a:t> (throttle required!). Victims call number or click a link.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369" y="1116709"/>
            <a:ext cx="3112168" cy="55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79" y="90506"/>
            <a:ext cx="2857500" cy="6581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1FA04"/>
                </a:solidFill>
              </a:rPr>
              <a:t>Telephony </a:t>
            </a:r>
            <a:r>
              <a:rPr lang="en-US" b="1" dirty="0" err="1" smtClean="0">
                <a:solidFill>
                  <a:srgbClr val="21FA04"/>
                </a:solidFill>
              </a:rPr>
              <a:t>DoS</a:t>
            </a:r>
            <a:r>
              <a:rPr lang="en-US" b="1" dirty="0" smtClean="0">
                <a:solidFill>
                  <a:srgbClr val="21FA04"/>
                </a:solidFill>
              </a:rPr>
              <a:t> (</a:t>
            </a:r>
            <a:r>
              <a:rPr lang="en-US" b="1" dirty="0" err="1" smtClean="0">
                <a:solidFill>
                  <a:srgbClr val="21FA04"/>
                </a:solidFill>
              </a:rPr>
              <a:t>TDoS</a:t>
            </a:r>
            <a:r>
              <a:rPr lang="en-US" b="1" dirty="0" smtClean="0">
                <a:solidFill>
                  <a:srgbClr val="21FA04"/>
                </a:solidFill>
              </a:rPr>
              <a:t>) and Extortion</a:t>
            </a:r>
            <a:endParaRPr lang="en-US" b="1" dirty="0">
              <a:solidFill>
                <a:srgbClr val="21FA0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6866"/>
            <a:ext cx="8027893" cy="5104565"/>
          </a:xfrm>
        </p:spPr>
        <p:txBody>
          <a:bodyPr>
            <a:normAutofit/>
          </a:bodyPr>
          <a:lstStyle/>
          <a:p>
            <a:pPr marL="0" lvl="1" indent="0">
              <a:spcAft>
                <a:spcPts val="400"/>
              </a:spcAft>
              <a:buNone/>
            </a:pPr>
            <a:r>
              <a:rPr lang="en-US" sz="2800" b="1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Joe’s girlfriend </a:t>
            </a:r>
            <a:r>
              <a:rPr lang="en-US" sz="2800" b="1" dirty="0" smtClean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doesn’t want to be associated with a criminal and dumps him. He threatens to tie up her parent’s landline if she doesn’t come back…</a:t>
            </a:r>
            <a:endParaRPr lang="en-US" sz="2800" b="1" dirty="0">
              <a:solidFill>
                <a:srgbClr val="00B0F0"/>
              </a:solidFill>
              <a:latin typeface="+mj-lt"/>
              <a:ea typeface="+mj-ea"/>
              <a:cs typeface="+mj-cs"/>
            </a:endParaRPr>
          </a:p>
          <a:p>
            <a:pPr marL="0" lvl="1" indent="0">
              <a:spcAft>
                <a:spcPts val="400"/>
              </a:spcAft>
              <a:buNone/>
            </a:pPr>
            <a:endParaRPr lang="en-US" sz="1400" dirty="0" smtClean="0">
              <a:solidFill>
                <a:srgbClr val="21FA04"/>
              </a:solidFill>
            </a:endParaRPr>
          </a:p>
          <a:p>
            <a:pPr marL="228600" lvl="1">
              <a:spcAft>
                <a:spcPts val="400"/>
              </a:spcAft>
            </a:pPr>
            <a:r>
              <a:rPr lang="en-US" sz="2800" dirty="0" smtClean="0">
                <a:solidFill>
                  <a:srgbClr val="21FA04"/>
                </a:solidFill>
              </a:rPr>
              <a:t>Flood of real calls that tie up a line or phone system; Usually </a:t>
            </a:r>
            <a:r>
              <a:rPr lang="en-US" sz="2800" dirty="0">
                <a:solidFill>
                  <a:srgbClr val="21FA04"/>
                </a:solidFill>
              </a:rPr>
              <a:t>spoofed </a:t>
            </a:r>
            <a:r>
              <a:rPr lang="en-US" sz="2800" dirty="0" smtClean="0">
                <a:solidFill>
                  <a:srgbClr val="21FA04"/>
                </a:solidFill>
              </a:rPr>
              <a:t>origination</a:t>
            </a:r>
          </a:p>
          <a:p>
            <a:pPr marL="228600" lvl="1">
              <a:spcAft>
                <a:spcPts val="400"/>
              </a:spcAft>
            </a:pPr>
            <a:r>
              <a:rPr lang="en-US" sz="2800" dirty="0">
                <a:solidFill>
                  <a:srgbClr val="21FA04"/>
                </a:solidFill>
              </a:rPr>
              <a:t>Blocking difficult in network of trusted service provider </a:t>
            </a:r>
            <a:r>
              <a:rPr lang="en-US" sz="2800" dirty="0" smtClean="0">
                <a:solidFill>
                  <a:srgbClr val="21FA04"/>
                </a:solidFill>
              </a:rPr>
              <a:t>peers. Can’t block w/ACLs or firewall rules.</a:t>
            </a:r>
            <a:endParaRPr lang="en-US" sz="2800" dirty="0">
              <a:solidFill>
                <a:srgbClr val="21FA04"/>
              </a:solidFill>
            </a:endParaRPr>
          </a:p>
          <a:p>
            <a:pPr marL="228600" lvl="1">
              <a:spcAft>
                <a:spcPts val="400"/>
              </a:spcAft>
            </a:pPr>
            <a:r>
              <a:rPr lang="en-US" sz="2800" dirty="0" smtClean="0">
                <a:solidFill>
                  <a:srgbClr val="21FA04"/>
                </a:solidFill>
              </a:rPr>
              <a:t>“Payday scams” most common</a:t>
            </a:r>
            <a:endParaRPr lang="en-US" sz="2800" dirty="0">
              <a:solidFill>
                <a:srgbClr val="21FA04"/>
              </a:solidFill>
            </a:endParaRPr>
          </a:p>
          <a:p>
            <a:r>
              <a:rPr lang="en-US" dirty="0" smtClean="0">
                <a:solidFill>
                  <a:srgbClr val="21FA04"/>
                </a:solidFill>
              </a:rPr>
              <a:t>See 2600 Volume 31, #1 – “Asterisk: The Busy Box”</a:t>
            </a:r>
            <a:endParaRPr lang="en-US" dirty="0">
              <a:solidFill>
                <a:srgbClr val="21FA04"/>
              </a:solidFill>
            </a:endParaRPr>
          </a:p>
        </p:txBody>
      </p:sp>
      <p:pic>
        <p:nvPicPr>
          <p:cNvPr id="4" name="Picture 2" descr="http://i.cdn.turner.com/dr/teg/tsg/release/sites/default/files/imagecache/670xX/photos/january112013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987" y="1536866"/>
            <a:ext cx="3203013" cy="400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Call generation – option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3510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Use </a:t>
            </a:r>
            <a:r>
              <a:rPr lang="en-US" sz="3200" dirty="0" err="1" smtClean="0">
                <a:solidFill>
                  <a:srgbClr val="FF0000"/>
                </a:solidFill>
              </a:rPr>
              <a:t>SIPp</a:t>
            </a:r>
            <a:r>
              <a:rPr lang="en-US" sz="3200" dirty="0" smtClean="0">
                <a:solidFill>
                  <a:srgbClr val="FF0000"/>
                </a:solidFill>
              </a:rPr>
              <a:t> REGISTER-INVITE scenario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  <a:hlinkClick r:id="rId2"/>
              </a:rPr>
              <a:t>http</a:t>
            </a:r>
            <a:r>
              <a:rPr lang="en-US" sz="3200" dirty="0">
                <a:solidFill>
                  <a:srgbClr val="FF0000"/>
                </a:solidFill>
                <a:hlinkClick r:id="rId2"/>
              </a:rPr>
              <a:t>://</a:t>
            </a:r>
            <a:r>
              <a:rPr lang="en-US" sz="3200" dirty="0" smtClean="0">
                <a:solidFill>
                  <a:srgbClr val="FF0000"/>
                </a:solidFill>
                <a:hlinkClick r:id="rId2"/>
              </a:rPr>
              <a:t>tomeko.net/other/sipp/sipp_cheatsheet.php?lang=en</a:t>
            </a:r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Use multiple cracked user credentials for registration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Change response or wait time in scenario based on goals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Long wait after answer (IRSF)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Call and </a:t>
            </a:r>
            <a:r>
              <a:rPr lang="en-US" sz="2800" dirty="0" err="1" smtClean="0">
                <a:solidFill>
                  <a:srgbClr val="FF0000"/>
                </a:solidFill>
              </a:rPr>
              <a:t>hangup</a:t>
            </a:r>
            <a:r>
              <a:rPr lang="en-US" sz="2800" dirty="0" smtClean="0">
                <a:solidFill>
                  <a:srgbClr val="FF0000"/>
                </a:solidFill>
              </a:rPr>
              <a:t> after first or second SIP ring message (</a:t>
            </a:r>
            <a:r>
              <a:rPr lang="en-US" sz="2800" dirty="0" err="1" smtClean="0">
                <a:solidFill>
                  <a:srgbClr val="FF0000"/>
                </a:solidFill>
              </a:rPr>
              <a:t>Wangiri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Wait for answer (</a:t>
            </a:r>
            <a:r>
              <a:rPr lang="en-US" sz="2800" dirty="0" err="1" smtClean="0">
                <a:solidFill>
                  <a:srgbClr val="FF0000"/>
                </a:solidFill>
              </a:rPr>
              <a:t>TDoS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Play audio on answer (?)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6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SIPp</a:t>
            </a:r>
            <a:r>
              <a:rPr lang="en-US" b="1" dirty="0" smtClean="0">
                <a:solidFill>
                  <a:srgbClr val="FF0000"/>
                </a:solidFill>
              </a:rPr>
              <a:t> Scenario Example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1423257"/>
            <a:ext cx="90866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recv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response="401"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="true"&gt;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recv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retrans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="500"&gt;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&lt;![CDATA[</a:t>
            </a:r>
          </a:p>
          <a:p>
            <a:endParaRPr lang="en-US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 sip:[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remote_ip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SIP/2.0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Via: SIP/2.0/[transport] [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local_ip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]:[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local_port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];branch=[branch]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From: &lt;sip:[field0]@[field1]&gt;;tag=[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call_number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To: &lt;sip:[field0]@[field1]&gt;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Call-ID: [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call_id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CSeq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cseq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REGISTER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Contact: sip:[field0]@[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local_ip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]:[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local_port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[field2]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Max-Forwards: 10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Expires: 120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User-Agent: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SIPp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/Win32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Content-Length: 0</a:t>
            </a:r>
          </a:p>
          <a:p>
            <a:endParaRPr lang="en-US" sz="16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]]&gt;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send&gt;</a:t>
            </a:r>
          </a:p>
        </p:txBody>
      </p:sp>
      <p:pic>
        <p:nvPicPr>
          <p:cNvPr id="5" name="Picture 2" descr="http://stream1.gifsoup.com/view7/2573818/afro-ninja-fail-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85" y="3783218"/>
            <a:ext cx="3390332" cy="254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622340">
            <a:off x="5614279" y="4420738"/>
            <a:ext cx="47515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ln>
                  <a:solidFill>
                    <a:srgbClr val="FF0000"/>
                  </a:solidFill>
                </a:ln>
                <a:solidFill>
                  <a:srgbClr val="21FA04"/>
                </a:solidFill>
                <a:latin typeface="Chiller" panose="04020404031007020602" pitchFamily="82" charset="0"/>
              </a:rPr>
              <a:t>Demo Time</a:t>
            </a:r>
            <a:endParaRPr lang="en-US" sz="8800" b="1" dirty="0">
              <a:ln>
                <a:solidFill>
                  <a:srgbClr val="FF0000"/>
                </a:solidFill>
              </a:ln>
              <a:solidFill>
                <a:srgbClr val="21FA04"/>
              </a:solidFill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93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Call generation – option 2 (2600 version)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Set up your own </a:t>
            </a:r>
            <a:r>
              <a:rPr lang="en-US" dirty="0" err="1" smtClean="0">
                <a:solidFill>
                  <a:srgbClr val="FF0000"/>
                </a:solidFill>
              </a:rPr>
              <a:t>AsteriskNOW</a:t>
            </a:r>
            <a:r>
              <a:rPr lang="en-US" dirty="0" smtClean="0">
                <a:solidFill>
                  <a:srgbClr val="FF0000"/>
                </a:solidFill>
              </a:rPr>
              <a:t> or other Asterisk variant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Configure SIP trunk using cracked credentials (peer details &amp; registered user)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Write shell script that creates “.call” files in /</a:t>
            </a:r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/spool/asterisk/outgoing (owned by ‘asterisk’ user)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Channel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SIP/</a:t>
            </a:r>
            <a:r>
              <a:rPr lang="en-US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trunkname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&lt;number here&gt;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CallerID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9195551212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RetryTime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Context: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outgoing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Extension: 9195551212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Priority: 1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56395" y="4496018"/>
            <a:ext cx="3998794" cy="181588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Research note: Google Voice trunks are throttled and will no-answer or send </a:t>
            </a:r>
            <a:r>
              <a:rPr lang="en-US" sz="2800" dirty="0" err="1" smtClean="0">
                <a:solidFill>
                  <a:srgbClr val="FFFFFF"/>
                </a:solidFill>
              </a:rPr>
              <a:t>hangups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And </a:t>
            </a:r>
            <a:r>
              <a:rPr lang="en-US" u="sng" dirty="0" smtClean="0">
                <a:solidFill>
                  <a:srgbClr val="00B0F0"/>
                </a:solidFill>
              </a:rPr>
              <a:t>that</a:t>
            </a:r>
            <a:r>
              <a:rPr lang="en-US" dirty="0" smtClean="0">
                <a:solidFill>
                  <a:srgbClr val="00B0F0"/>
                </a:solidFill>
              </a:rPr>
              <a:t> is how Joe gets rich quick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62" y="1481446"/>
            <a:ext cx="6068675" cy="45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88" y="674915"/>
            <a:ext cx="4005476" cy="4005476"/>
          </a:xfrm>
        </p:spPr>
      </p:pic>
      <p:sp>
        <p:nvSpPr>
          <p:cNvPr id="6" name="TextBox 5"/>
          <p:cNvSpPr txBox="1"/>
          <p:nvPr/>
        </p:nvSpPr>
        <p:spPr>
          <a:xfrm>
            <a:off x="555913" y="5051600"/>
            <a:ext cx="11281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21FA04"/>
                </a:solidFill>
              </a:rPr>
              <a:t>No high pressure sales</a:t>
            </a:r>
            <a:endParaRPr lang="en-US" sz="8000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3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2295" y="1122363"/>
            <a:ext cx="11871158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0B0F0"/>
                </a:solidFill>
              </a:rPr>
              <a:t>https://github.com/unregistered436/CC10</a:t>
            </a:r>
          </a:p>
        </p:txBody>
      </p:sp>
      <p:pic>
        <p:nvPicPr>
          <p:cNvPr id="1026" name="Picture 2" descr="http://png-2.findicons.com/files/icons/2779/simple_icons/256/githu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31" y="3381626"/>
            <a:ext cx="3217527" cy="321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8779">
            <a:off x="1492808" y="1037599"/>
            <a:ext cx="5228774" cy="3921581"/>
          </a:xfrm>
        </p:spPr>
      </p:pic>
      <p:sp>
        <p:nvSpPr>
          <p:cNvPr id="3" name="TextBox 2"/>
          <p:cNvSpPr txBox="1"/>
          <p:nvPr/>
        </p:nvSpPr>
        <p:spPr>
          <a:xfrm>
            <a:off x="4107195" y="3680000"/>
            <a:ext cx="6095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dirty="0" smtClean="0">
                <a:solidFill>
                  <a:srgbClr val="21FA04"/>
                </a:solidFill>
              </a:rPr>
              <a:t>No investment</a:t>
            </a:r>
            <a:endParaRPr lang="en-US" sz="8000" dirty="0">
              <a:solidFill>
                <a:srgbClr val="21F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8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145" y="81325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21FA04"/>
                </a:solidFill>
              </a:rPr>
              <a:t>Phase 1			Phase 2			Phase 3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rgbClr val="21FA04"/>
                </a:solidFill>
              </a:rPr>
              <a:t>    </a:t>
            </a:r>
            <a:r>
              <a:rPr lang="en-US" sz="4400" dirty="0" err="1" smtClean="0">
                <a:solidFill>
                  <a:srgbClr val="21FA04"/>
                </a:solidFill>
              </a:rPr>
              <a:t>Pwn</a:t>
            </a:r>
            <a:r>
              <a:rPr lang="en-US" sz="4400" dirty="0" smtClean="0">
                <a:solidFill>
                  <a:srgbClr val="21FA04"/>
                </a:solidFill>
              </a:rPr>
              <a:t> PBX		          </a:t>
            </a:r>
            <a:r>
              <a:rPr lang="en-US" sz="8000" b="1" dirty="0" smtClean="0">
                <a:solidFill>
                  <a:srgbClr val="FF0000"/>
                </a:solidFill>
              </a:rPr>
              <a:t>?</a:t>
            </a:r>
            <a:r>
              <a:rPr lang="en-US" sz="4400" dirty="0" smtClean="0">
                <a:solidFill>
                  <a:srgbClr val="21FA04"/>
                </a:solidFill>
              </a:rPr>
              <a:t>			     Profit!!</a:t>
            </a:r>
            <a:endParaRPr lang="en-US" sz="4400" dirty="0">
              <a:solidFill>
                <a:srgbClr val="21FA04"/>
              </a:solidFill>
            </a:endParaRPr>
          </a:p>
        </p:txBody>
      </p:sp>
      <p:pic>
        <p:nvPicPr>
          <p:cNvPr id="1026" name="Picture 2" descr="http://photos1.blogger.com/blogger/4883/1943/1600/834679835-Underpants_Gnom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020" y="3345730"/>
            <a:ext cx="4561850" cy="277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6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1FA04"/>
                </a:solidFill>
              </a:rPr>
              <a:t>Bio</a:t>
            </a:r>
          </a:p>
        </p:txBody>
      </p:sp>
      <p:pic>
        <p:nvPicPr>
          <p:cNvPr id="1026" name="Picture 2" descr="http://upload.wikimedia.org/wikipedia/commons/4/4a/Lennon_FBI_Files_Before_NY-19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52" y="365125"/>
            <a:ext cx="4879405" cy="63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813373">
            <a:off x="4021916" y="1791195"/>
            <a:ext cx="4463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Rockwell Extra Bold" panose="02060903040505020403" pitchFamily="18" charset="0"/>
                <a:ea typeface="Adobe Gothic Std B" panose="020B0800000000000000" pitchFamily="34" charset="-128"/>
              </a:rPr>
              <a:t>REDACTED</a:t>
            </a:r>
            <a:endParaRPr lang="en-US" sz="4400" dirty="0">
              <a:solidFill>
                <a:srgbClr val="FF0000"/>
              </a:solidFill>
              <a:latin typeface="Rockwell Extra Bold" panose="02060903040505020403" pitchFamily="18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5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2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Mandatory Disclaimers and Legalese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7105650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3200" dirty="0" smtClean="0">
                <a:solidFill>
                  <a:schemeClr val="bg1"/>
                </a:solidFill>
              </a:rPr>
              <a:t>Views </a:t>
            </a:r>
            <a:r>
              <a:rPr lang="en-US" sz="3200" dirty="0">
                <a:solidFill>
                  <a:schemeClr val="bg1"/>
                </a:solidFill>
              </a:rPr>
              <a:t>and opinions </a:t>
            </a:r>
            <a:r>
              <a:rPr lang="en-US" sz="3200" dirty="0" smtClean="0">
                <a:solidFill>
                  <a:schemeClr val="bg1"/>
                </a:solidFill>
              </a:rPr>
              <a:t>are my own and not those of any past or present employer.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/>
            <a:r>
              <a:rPr lang="en-US" sz="3200" dirty="0">
                <a:solidFill>
                  <a:schemeClr val="bg1"/>
                </a:solidFill>
              </a:rPr>
              <a:t>This presentation is solely for academic and educational </a:t>
            </a:r>
            <a:r>
              <a:rPr lang="en-US" sz="3200" dirty="0" smtClean="0">
                <a:solidFill>
                  <a:schemeClr val="bg1"/>
                </a:solidFill>
              </a:rPr>
              <a:t>purposes. Don’t be a &lt;expletive&gt;.</a:t>
            </a:r>
          </a:p>
          <a:p>
            <a:pPr marL="285750" indent="-285750"/>
            <a:r>
              <a:rPr lang="en-US" sz="3200" dirty="0" smtClean="0">
                <a:solidFill>
                  <a:schemeClr val="bg1"/>
                </a:solidFill>
              </a:rPr>
              <a:t>All </a:t>
            </a:r>
            <a:r>
              <a:rPr lang="en-US" sz="3200" dirty="0">
                <a:solidFill>
                  <a:schemeClr val="bg1"/>
                </a:solidFill>
              </a:rPr>
              <a:t>Service Marks, Trade Marks, and Copyrights belong to their respective owners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2" descr="Joseph Ducreux - Thou canst not touch me I hath given disclaimers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994" y="1558334"/>
            <a:ext cx="3529200" cy="463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9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13174</TotalTime>
  <Words>3244</Words>
  <Application>Microsoft Office PowerPoint</Application>
  <PresentationFormat>Widescreen</PresentationFormat>
  <Paragraphs>448</Paragraphs>
  <Slides>50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Adobe Gothic Std B</vt:lpstr>
      <vt:lpstr>ＭＳ Ｐゴシック</vt:lpstr>
      <vt:lpstr>Aharoni</vt:lpstr>
      <vt:lpstr>Arial</vt:lpstr>
      <vt:lpstr>Calibri</vt:lpstr>
      <vt:lpstr>Calibri Light</vt:lpstr>
      <vt:lpstr>Chiller</vt:lpstr>
      <vt:lpstr>Courier New</vt:lpstr>
      <vt:lpstr>Rockwell Extra Bold</vt:lpstr>
      <vt:lpstr>Verdana</vt:lpstr>
      <vt:lpstr>Wingdings</vt:lpstr>
      <vt:lpstr>Office Theme</vt:lpstr>
      <vt:lpstr>How To Make Money Fast Using  A  PBX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</vt:lpstr>
      <vt:lpstr>Mandatory Disclaimers and Legalese</vt:lpstr>
      <vt:lpstr>Yes, you CAN make money fast</vt:lpstr>
      <vt:lpstr>US LEOs take notice</vt:lpstr>
      <vt:lpstr>Here’s how the story goes…</vt:lpstr>
      <vt:lpstr>Cliffs Notes History lesson…</vt:lpstr>
      <vt:lpstr>PowerPoint Presentation</vt:lpstr>
      <vt:lpstr>PowerPoint Presentation</vt:lpstr>
      <vt:lpstr>The move to IP based PBX</vt:lpstr>
      <vt:lpstr>What do we know about connecting?</vt:lpstr>
      <vt:lpstr>PowerPoint Presentation</vt:lpstr>
      <vt:lpstr>SIP is cleartext…</vt:lpstr>
      <vt:lpstr>Honeypots for data collection…</vt:lpstr>
      <vt:lpstr>So I set up a honeypot at a major University …</vt:lpstr>
      <vt:lpstr>SIP Method Types Seen</vt:lpstr>
      <vt:lpstr>SIP attack playbook</vt:lpstr>
      <vt:lpstr>A recent example…</vt:lpstr>
      <vt:lpstr>SIP Attack Tools</vt:lpstr>
      <vt:lpstr>Top 10 GeoIP Sources</vt:lpstr>
      <vt:lpstr>Top 6 GeoIP Source Countries (# incidents)</vt:lpstr>
      <vt:lpstr>PowerPoint Presentation</vt:lpstr>
      <vt:lpstr>Discovery with SIPVicious</vt:lpstr>
      <vt:lpstr>Enumeration with SIPVicious</vt:lpstr>
      <vt:lpstr>Credential cracking with SIPVicious</vt:lpstr>
      <vt:lpstr>Admin interface targets</vt:lpstr>
      <vt:lpstr>Old skool works too…</vt:lpstr>
      <vt:lpstr>PowerPoint Presentation</vt:lpstr>
      <vt:lpstr>Keys to successful fraud</vt:lpstr>
      <vt:lpstr>Timing</vt:lpstr>
      <vt:lpstr>Laws &amp; contracts</vt:lpstr>
      <vt:lpstr>Location</vt:lpstr>
      <vt:lpstr>Case Study: Meet Joe</vt:lpstr>
      <vt:lpstr>International Revenue Sharing Fraud</vt:lpstr>
      <vt:lpstr>International Revenue Sharing Fraud</vt:lpstr>
      <vt:lpstr>Wholesale Fraud / Toll Bypass</vt:lpstr>
      <vt:lpstr>Wholesale Fraud / Toll Bypass</vt:lpstr>
      <vt:lpstr>Wangiri &amp; SMS Spam</vt:lpstr>
      <vt:lpstr>Telephony DoS (TDoS) and Extortion</vt:lpstr>
      <vt:lpstr>Call generation – option 1</vt:lpstr>
      <vt:lpstr>SIPp Scenario Example</vt:lpstr>
      <vt:lpstr>Call generation – option 2 (2600 version)</vt:lpstr>
      <vt:lpstr>And that is how Joe gets rich quick</vt:lpstr>
      <vt:lpstr>https://github.com/unregistered436/CC10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Money Fast Using  A   PBX</dc:title>
  <dc:creator>Patrick</dc:creator>
  <cp:lastModifiedBy>Patrick</cp:lastModifiedBy>
  <cp:revision>181</cp:revision>
  <dcterms:created xsi:type="dcterms:W3CDTF">2014-02-01T02:15:50Z</dcterms:created>
  <dcterms:modified xsi:type="dcterms:W3CDTF">2014-05-16T03:31:08Z</dcterms:modified>
</cp:coreProperties>
</file>